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4"/>
  </p:sldMasterIdLst>
  <p:notesMasterIdLst>
    <p:notesMasterId r:id="rId24"/>
  </p:notesMasterIdLst>
  <p:handoutMasterIdLst>
    <p:handoutMasterId r:id="rId25"/>
  </p:handoutMasterIdLst>
  <p:sldIdLst>
    <p:sldId id="334" r:id="rId5"/>
    <p:sldId id="355" r:id="rId6"/>
    <p:sldId id="316" r:id="rId7"/>
    <p:sldId id="375" r:id="rId8"/>
    <p:sldId id="370" r:id="rId9"/>
    <p:sldId id="372" r:id="rId10"/>
    <p:sldId id="376" r:id="rId11"/>
    <p:sldId id="374" r:id="rId12"/>
    <p:sldId id="378" r:id="rId13"/>
    <p:sldId id="377" r:id="rId14"/>
    <p:sldId id="373" r:id="rId15"/>
    <p:sldId id="380" r:id="rId16"/>
    <p:sldId id="379" r:id="rId17"/>
    <p:sldId id="381" r:id="rId18"/>
    <p:sldId id="382" r:id="rId19"/>
    <p:sldId id="383" r:id="rId20"/>
    <p:sldId id="384" r:id="rId21"/>
    <p:sldId id="385" r:id="rId22"/>
    <p:sldId id="349" r:id="rId23"/>
  </p:sldIdLst>
  <p:sldSz cx="12192000" cy="6858000"/>
  <p:notesSz cx="6858000" cy="9144000"/>
  <p:defaultTextStyle>
    <a:defPPr rtl="0">
      <a:defRPr lang="nl-NL"/>
    </a:defPPr>
    <a:lvl1pPr marL="0" algn="l" defTabSz="914400" rtl="0" eaLnBrk="1" latinLnBrk="0" hangingPunct="1">
      <a:defRPr lang="nl-NL" sz="1800" kern="1200">
        <a:solidFill>
          <a:schemeClr val="tx1"/>
        </a:solidFill>
        <a:latin typeface="+mn-lt"/>
        <a:ea typeface="+mn-ea"/>
        <a:cs typeface="+mn-cs"/>
      </a:defRPr>
    </a:lvl1pPr>
    <a:lvl2pPr marL="457200" algn="l" defTabSz="914400" rtl="0" eaLnBrk="1" latinLnBrk="0" hangingPunct="1">
      <a:defRPr lang="nl-NL" sz="1800" kern="1200">
        <a:solidFill>
          <a:schemeClr val="tx1"/>
        </a:solidFill>
        <a:latin typeface="+mn-lt"/>
        <a:ea typeface="+mn-ea"/>
        <a:cs typeface="+mn-cs"/>
      </a:defRPr>
    </a:lvl2pPr>
    <a:lvl3pPr marL="914400" algn="l" defTabSz="914400" rtl="0" eaLnBrk="1" latinLnBrk="0" hangingPunct="1">
      <a:defRPr lang="nl-NL" sz="1800" kern="1200">
        <a:solidFill>
          <a:schemeClr val="tx1"/>
        </a:solidFill>
        <a:latin typeface="+mn-lt"/>
        <a:ea typeface="+mn-ea"/>
        <a:cs typeface="+mn-cs"/>
      </a:defRPr>
    </a:lvl3pPr>
    <a:lvl4pPr marL="1371600" algn="l" defTabSz="914400" rtl="0" eaLnBrk="1" latinLnBrk="0" hangingPunct="1">
      <a:defRPr lang="nl-NL" sz="1800" kern="1200">
        <a:solidFill>
          <a:schemeClr val="tx1"/>
        </a:solidFill>
        <a:latin typeface="+mn-lt"/>
        <a:ea typeface="+mn-ea"/>
        <a:cs typeface="+mn-cs"/>
      </a:defRPr>
    </a:lvl4pPr>
    <a:lvl5pPr marL="1828800" algn="l" defTabSz="914400" rtl="0" eaLnBrk="1" latinLnBrk="0" hangingPunct="1">
      <a:defRPr lang="nl-NL" sz="1800" kern="1200">
        <a:solidFill>
          <a:schemeClr val="tx1"/>
        </a:solidFill>
        <a:latin typeface="+mn-lt"/>
        <a:ea typeface="+mn-ea"/>
        <a:cs typeface="+mn-cs"/>
      </a:defRPr>
    </a:lvl5pPr>
    <a:lvl6pPr marL="2286000" algn="l" defTabSz="914400" rtl="0" eaLnBrk="1" latinLnBrk="0" hangingPunct="1">
      <a:defRPr lang="nl-NL" sz="1800" kern="1200">
        <a:solidFill>
          <a:schemeClr val="tx1"/>
        </a:solidFill>
        <a:latin typeface="+mn-lt"/>
        <a:ea typeface="+mn-ea"/>
        <a:cs typeface="+mn-cs"/>
      </a:defRPr>
    </a:lvl6pPr>
    <a:lvl7pPr marL="2743200" algn="l" defTabSz="914400" rtl="0" eaLnBrk="1" latinLnBrk="0" hangingPunct="1">
      <a:defRPr lang="nl-NL" sz="1800" kern="1200">
        <a:solidFill>
          <a:schemeClr val="tx1"/>
        </a:solidFill>
        <a:latin typeface="+mn-lt"/>
        <a:ea typeface="+mn-ea"/>
        <a:cs typeface="+mn-cs"/>
      </a:defRPr>
    </a:lvl7pPr>
    <a:lvl8pPr marL="3200400" algn="l" defTabSz="914400" rtl="0" eaLnBrk="1" latinLnBrk="0" hangingPunct="1">
      <a:defRPr lang="nl-NL" sz="1800" kern="1200">
        <a:solidFill>
          <a:schemeClr val="tx1"/>
        </a:solidFill>
        <a:latin typeface="+mn-lt"/>
        <a:ea typeface="+mn-ea"/>
        <a:cs typeface="+mn-cs"/>
      </a:defRPr>
    </a:lvl8pPr>
    <a:lvl9pPr marL="3657600" algn="l" defTabSz="914400" rtl="0" eaLnBrk="1" latinLnBrk="0" hangingPunct="1">
      <a:defRPr lang="nl-NL"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48006D-85FC-4715-9892-91110C63A38A}" v="145" dt="2025-06-14T09:05:27.033"/>
  </p1510:revLst>
</p1510:revInfo>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4987" autoAdjust="0"/>
  </p:normalViewPr>
  <p:slideViewPr>
    <p:cSldViewPr snapToGrid="0">
      <p:cViewPr varScale="1">
        <p:scale>
          <a:sx n="86" d="100"/>
          <a:sy n="86" d="100"/>
        </p:scale>
        <p:origin x="1266" y="336"/>
      </p:cViewPr>
      <p:guideLst>
        <p:guide orient="horz" pos="1392"/>
        <p:guide pos="7056"/>
        <p:guide orient="horz" pos="3168"/>
      </p:guideLst>
    </p:cSldViewPr>
  </p:slideViewPr>
  <p:outlineViewPr>
    <p:cViewPr>
      <p:scale>
        <a:sx n="33" d="100"/>
        <a:sy n="33" d="100"/>
      </p:scale>
      <p:origin x="0" y="-1103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295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PA1AW" userId="047f38a282f6cb0b" providerId="LiveId" clId="{A948006D-85FC-4715-9892-91110C63A38A}"/>
    <pc:docChg chg="undo redo custSel addSld delSld modSld sldOrd">
      <pc:chgData name="Alex PA1AW" userId="047f38a282f6cb0b" providerId="LiveId" clId="{A948006D-85FC-4715-9892-91110C63A38A}" dt="2025-06-14T09:05:27.032" v="1458" actId="14100"/>
      <pc:docMkLst>
        <pc:docMk/>
      </pc:docMkLst>
      <pc:sldChg chg="modSp mod">
        <pc:chgData name="Alex PA1AW" userId="047f38a282f6cb0b" providerId="LiveId" clId="{A948006D-85FC-4715-9892-91110C63A38A}" dt="2025-06-14T05:20:37.160" v="278" actId="20577"/>
        <pc:sldMkLst>
          <pc:docMk/>
          <pc:sldMk cId="3037812869" sldId="316"/>
        </pc:sldMkLst>
        <pc:spChg chg="mod">
          <ac:chgData name="Alex PA1AW" userId="047f38a282f6cb0b" providerId="LiveId" clId="{A948006D-85FC-4715-9892-91110C63A38A}" dt="2025-06-14T04:56:27.654" v="22" actId="20577"/>
          <ac:spMkLst>
            <pc:docMk/>
            <pc:sldMk cId="3037812869" sldId="316"/>
            <ac:spMk id="2" creationId="{9FF243DF-1FE9-01BE-435F-1729F4AB3DE4}"/>
          </ac:spMkLst>
        </pc:spChg>
        <pc:spChg chg="mod">
          <ac:chgData name="Alex PA1AW" userId="047f38a282f6cb0b" providerId="LiveId" clId="{A948006D-85FC-4715-9892-91110C63A38A}" dt="2025-06-14T05:20:37.160" v="278" actId="20577"/>
          <ac:spMkLst>
            <pc:docMk/>
            <pc:sldMk cId="3037812869" sldId="316"/>
            <ac:spMk id="4" creationId="{BFAF7377-87AF-3A8C-539C-8A9651F5DA33}"/>
          </ac:spMkLst>
        </pc:spChg>
      </pc:sldChg>
      <pc:sldChg chg="addSp modSp mod">
        <pc:chgData name="Alex PA1AW" userId="047f38a282f6cb0b" providerId="LiveId" clId="{A948006D-85FC-4715-9892-91110C63A38A}" dt="2025-06-14T09:00:01.604" v="1444" actId="404"/>
        <pc:sldMkLst>
          <pc:docMk/>
          <pc:sldMk cId="2955403071" sldId="334"/>
        </pc:sldMkLst>
        <pc:spChg chg="add mod">
          <ac:chgData name="Alex PA1AW" userId="047f38a282f6cb0b" providerId="LiveId" clId="{A948006D-85FC-4715-9892-91110C63A38A}" dt="2025-06-14T09:00:01.604" v="1444" actId="404"/>
          <ac:spMkLst>
            <pc:docMk/>
            <pc:sldMk cId="2955403071" sldId="334"/>
            <ac:spMk id="3" creationId="{15951CC9-862B-F0EF-F56A-28F2D8EA52EC}"/>
          </ac:spMkLst>
        </pc:spChg>
      </pc:sldChg>
      <pc:sldChg chg="del">
        <pc:chgData name="Alex PA1AW" userId="047f38a282f6cb0b" providerId="LiveId" clId="{A948006D-85FC-4715-9892-91110C63A38A}" dt="2025-06-14T08:49:46.558" v="1214" actId="47"/>
        <pc:sldMkLst>
          <pc:docMk/>
          <pc:sldMk cId="3749168723" sldId="336"/>
        </pc:sldMkLst>
      </pc:sldChg>
      <pc:sldChg chg="del">
        <pc:chgData name="Alex PA1AW" userId="047f38a282f6cb0b" providerId="LiveId" clId="{A948006D-85FC-4715-9892-91110C63A38A}" dt="2025-06-14T08:49:23.646" v="1211" actId="47"/>
        <pc:sldMkLst>
          <pc:docMk/>
          <pc:sldMk cId="1941235776" sldId="337"/>
        </pc:sldMkLst>
      </pc:sldChg>
      <pc:sldChg chg="del">
        <pc:chgData name="Alex PA1AW" userId="047f38a282f6cb0b" providerId="LiveId" clId="{A948006D-85FC-4715-9892-91110C63A38A}" dt="2025-06-14T08:48:15.849" v="1203" actId="2696"/>
        <pc:sldMkLst>
          <pc:docMk/>
          <pc:sldMk cId="1450287420" sldId="342"/>
        </pc:sldMkLst>
      </pc:sldChg>
      <pc:sldChg chg="addSp modSp mod">
        <pc:chgData name="Alex PA1AW" userId="047f38a282f6cb0b" providerId="LiveId" clId="{A948006D-85FC-4715-9892-91110C63A38A}" dt="2025-06-14T08:57:14.698" v="1410" actId="20577"/>
        <pc:sldMkLst>
          <pc:docMk/>
          <pc:sldMk cId="4273949180" sldId="349"/>
        </pc:sldMkLst>
        <pc:spChg chg="mod">
          <ac:chgData name="Alex PA1AW" userId="047f38a282f6cb0b" providerId="LiveId" clId="{A948006D-85FC-4715-9892-91110C63A38A}" dt="2025-06-14T08:54:31.472" v="1377" actId="1076"/>
          <ac:spMkLst>
            <pc:docMk/>
            <pc:sldMk cId="4273949180" sldId="349"/>
            <ac:spMk id="2" creationId="{5475D893-E98A-260A-9EC4-B9365E533FD5}"/>
          </ac:spMkLst>
        </pc:spChg>
        <pc:spChg chg="mod">
          <ac:chgData name="Alex PA1AW" userId="047f38a282f6cb0b" providerId="LiveId" clId="{A948006D-85FC-4715-9892-91110C63A38A}" dt="2025-06-14T08:57:14.698" v="1410" actId="20577"/>
          <ac:spMkLst>
            <pc:docMk/>
            <pc:sldMk cId="4273949180" sldId="349"/>
            <ac:spMk id="3" creationId="{FD70D88C-5989-4007-4953-F54A4A34B778}"/>
          </ac:spMkLst>
        </pc:spChg>
        <pc:picChg chg="add">
          <ac:chgData name="Alex PA1AW" userId="047f38a282f6cb0b" providerId="LiveId" clId="{A948006D-85FC-4715-9892-91110C63A38A}" dt="2025-06-14T08:55:56.799" v="1378"/>
          <ac:picMkLst>
            <pc:docMk/>
            <pc:sldMk cId="4273949180" sldId="349"/>
            <ac:picMk id="6146" creationId="{61DF34FA-7C2F-75A9-FF64-368578DA29A3}"/>
          </ac:picMkLst>
        </pc:picChg>
        <pc:picChg chg="add mod">
          <ac:chgData name="Alex PA1AW" userId="047f38a282f6cb0b" providerId="LiveId" clId="{A948006D-85FC-4715-9892-91110C63A38A}" dt="2025-06-14T08:56:48.894" v="1384" actId="1076"/>
          <ac:picMkLst>
            <pc:docMk/>
            <pc:sldMk cId="4273949180" sldId="349"/>
            <ac:picMk id="6148" creationId="{ACCEDB4F-2803-D8D2-619C-855F68A39370}"/>
          </ac:picMkLst>
        </pc:picChg>
      </pc:sldChg>
      <pc:sldChg chg="del">
        <pc:chgData name="Alex PA1AW" userId="047f38a282f6cb0b" providerId="LiveId" clId="{A948006D-85FC-4715-9892-91110C63A38A}" dt="2025-06-14T08:48:15.849" v="1203" actId="2696"/>
        <pc:sldMkLst>
          <pc:docMk/>
          <pc:sldMk cId="2410831084" sldId="350"/>
        </pc:sldMkLst>
      </pc:sldChg>
      <pc:sldChg chg="del">
        <pc:chgData name="Alex PA1AW" userId="047f38a282f6cb0b" providerId="LiveId" clId="{A948006D-85FC-4715-9892-91110C63A38A}" dt="2025-06-14T08:48:15.849" v="1203" actId="2696"/>
        <pc:sldMkLst>
          <pc:docMk/>
          <pc:sldMk cId="3716474196" sldId="351"/>
        </pc:sldMkLst>
      </pc:sldChg>
      <pc:sldChg chg="del">
        <pc:chgData name="Alex PA1AW" userId="047f38a282f6cb0b" providerId="LiveId" clId="{A948006D-85FC-4715-9892-91110C63A38A}" dt="2025-06-14T08:48:15.849" v="1203" actId="2696"/>
        <pc:sldMkLst>
          <pc:docMk/>
          <pc:sldMk cId="1169552921" sldId="352"/>
        </pc:sldMkLst>
      </pc:sldChg>
      <pc:sldChg chg="del">
        <pc:chgData name="Alex PA1AW" userId="047f38a282f6cb0b" providerId="LiveId" clId="{A948006D-85FC-4715-9892-91110C63A38A}" dt="2025-06-14T08:48:27.555" v="1205" actId="47"/>
        <pc:sldMkLst>
          <pc:docMk/>
          <pc:sldMk cId="601129772" sldId="353"/>
        </pc:sldMkLst>
      </pc:sldChg>
      <pc:sldChg chg="del">
        <pc:chgData name="Alex PA1AW" userId="047f38a282f6cb0b" providerId="LiveId" clId="{A948006D-85FC-4715-9892-91110C63A38A}" dt="2025-06-14T08:48:22.251" v="1204" actId="47"/>
        <pc:sldMkLst>
          <pc:docMk/>
          <pc:sldMk cId="3435234650" sldId="354"/>
        </pc:sldMkLst>
      </pc:sldChg>
      <pc:sldChg chg="modSp mod ord">
        <pc:chgData name="Alex PA1AW" userId="047f38a282f6cb0b" providerId="LiveId" clId="{A948006D-85FC-4715-9892-91110C63A38A}" dt="2025-06-14T08:48:56.051" v="1209" actId="207"/>
        <pc:sldMkLst>
          <pc:docMk/>
          <pc:sldMk cId="636962862" sldId="355"/>
        </pc:sldMkLst>
        <pc:spChg chg="mod">
          <ac:chgData name="Alex PA1AW" userId="047f38a282f6cb0b" providerId="LiveId" clId="{A948006D-85FC-4715-9892-91110C63A38A}" dt="2025-06-14T08:48:56.051" v="1209" actId="207"/>
          <ac:spMkLst>
            <pc:docMk/>
            <pc:sldMk cId="636962862" sldId="355"/>
            <ac:spMk id="3" creationId="{A6858D5E-D8BC-44DD-E9A6-62E98A36E155}"/>
          </ac:spMkLst>
        </pc:spChg>
      </pc:sldChg>
      <pc:sldChg chg="del">
        <pc:chgData name="Alex PA1AW" userId="047f38a282f6cb0b" providerId="LiveId" clId="{A948006D-85FC-4715-9892-91110C63A38A}" dt="2025-06-14T08:49:23.646" v="1211" actId="47"/>
        <pc:sldMkLst>
          <pc:docMk/>
          <pc:sldMk cId="1851544002" sldId="356"/>
        </pc:sldMkLst>
      </pc:sldChg>
      <pc:sldChg chg="del">
        <pc:chgData name="Alex PA1AW" userId="047f38a282f6cb0b" providerId="LiveId" clId="{A948006D-85FC-4715-9892-91110C63A38A}" dt="2025-06-14T08:49:23.646" v="1211" actId="47"/>
        <pc:sldMkLst>
          <pc:docMk/>
          <pc:sldMk cId="321189575" sldId="357"/>
        </pc:sldMkLst>
      </pc:sldChg>
      <pc:sldChg chg="del">
        <pc:chgData name="Alex PA1AW" userId="047f38a282f6cb0b" providerId="LiveId" clId="{A948006D-85FC-4715-9892-91110C63A38A}" dt="2025-06-14T08:49:13.745" v="1210" actId="47"/>
        <pc:sldMkLst>
          <pc:docMk/>
          <pc:sldMk cId="3099940014" sldId="359"/>
        </pc:sldMkLst>
      </pc:sldChg>
      <pc:sldChg chg="del">
        <pc:chgData name="Alex PA1AW" userId="047f38a282f6cb0b" providerId="LiveId" clId="{A948006D-85FC-4715-9892-91110C63A38A}" dt="2025-06-14T08:49:23.646" v="1211" actId="47"/>
        <pc:sldMkLst>
          <pc:docMk/>
          <pc:sldMk cId="3760435152" sldId="360"/>
        </pc:sldMkLst>
      </pc:sldChg>
      <pc:sldChg chg="del">
        <pc:chgData name="Alex PA1AW" userId="047f38a282f6cb0b" providerId="LiveId" clId="{A948006D-85FC-4715-9892-91110C63A38A}" dt="2025-06-14T08:49:23.646" v="1211" actId="47"/>
        <pc:sldMkLst>
          <pc:docMk/>
          <pc:sldMk cId="137096538" sldId="361"/>
        </pc:sldMkLst>
      </pc:sldChg>
      <pc:sldChg chg="del">
        <pc:chgData name="Alex PA1AW" userId="047f38a282f6cb0b" providerId="LiveId" clId="{A948006D-85FC-4715-9892-91110C63A38A}" dt="2025-06-14T08:49:27.288" v="1212" actId="47"/>
        <pc:sldMkLst>
          <pc:docMk/>
          <pc:sldMk cId="3659274733" sldId="362"/>
        </pc:sldMkLst>
      </pc:sldChg>
      <pc:sldChg chg="del">
        <pc:chgData name="Alex PA1AW" userId="047f38a282f6cb0b" providerId="LiveId" clId="{A948006D-85FC-4715-9892-91110C63A38A}" dt="2025-06-14T08:49:46.558" v="1214" actId="47"/>
        <pc:sldMkLst>
          <pc:docMk/>
          <pc:sldMk cId="3133185946" sldId="363"/>
        </pc:sldMkLst>
      </pc:sldChg>
      <pc:sldChg chg="del">
        <pc:chgData name="Alex PA1AW" userId="047f38a282f6cb0b" providerId="LiveId" clId="{A948006D-85FC-4715-9892-91110C63A38A}" dt="2025-06-14T08:49:41.883" v="1213" actId="2696"/>
        <pc:sldMkLst>
          <pc:docMk/>
          <pc:sldMk cId="3819179386" sldId="364"/>
        </pc:sldMkLst>
      </pc:sldChg>
      <pc:sldChg chg="del">
        <pc:chgData name="Alex PA1AW" userId="047f38a282f6cb0b" providerId="LiveId" clId="{A948006D-85FC-4715-9892-91110C63A38A}" dt="2025-06-14T08:49:41.883" v="1213" actId="2696"/>
        <pc:sldMkLst>
          <pc:docMk/>
          <pc:sldMk cId="1864548166" sldId="365"/>
        </pc:sldMkLst>
      </pc:sldChg>
      <pc:sldChg chg="del">
        <pc:chgData name="Alex PA1AW" userId="047f38a282f6cb0b" providerId="LiveId" clId="{A948006D-85FC-4715-9892-91110C63A38A}" dt="2025-06-14T08:49:41.883" v="1213" actId="2696"/>
        <pc:sldMkLst>
          <pc:docMk/>
          <pc:sldMk cId="536680098" sldId="366"/>
        </pc:sldMkLst>
      </pc:sldChg>
      <pc:sldChg chg="del">
        <pc:chgData name="Alex PA1AW" userId="047f38a282f6cb0b" providerId="LiveId" clId="{A948006D-85FC-4715-9892-91110C63A38A}" dt="2025-06-14T08:49:41.883" v="1213" actId="2696"/>
        <pc:sldMkLst>
          <pc:docMk/>
          <pc:sldMk cId="3681017181" sldId="367"/>
        </pc:sldMkLst>
      </pc:sldChg>
      <pc:sldChg chg="del">
        <pc:chgData name="Alex PA1AW" userId="047f38a282f6cb0b" providerId="LiveId" clId="{A948006D-85FC-4715-9892-91110C63A38A}" dt="2025-06-14T08:50:07.798" v="1247" actId="2696"/>
        <pc:sldMkLst>
          <pc:docMk/>
          <pc:sldMk cId="344950932" sldId="368"/>
        </pc:sldMkLst>
      </pc:sldChg>
      <pc:sldChg chg="del">
        <pc:chgData name="Alex PA1AW" userId="047f38a282f6cb0b" providerId="LiveId" clId="{A948006D-85FC-4715-9892-91110C63A38A}" dt="2025-06-14T08:50:14.597" v="1248" actId="2696"/>
        <pc:sldMkLst>
          <pc:docMk/>
          <pc:sldMk cId="508463747" sldId="369"/>
        </pc:sldMkLst>
      </pc:sldChg>
      <pc:sldChg chg="addSp delSp modSp add mod">
        <pc:chgData name="Alex PA1AW" userId="047f38a282f6cb0b" providerId="LiveId" clId="{A948006D-85FC-4715-9892-91110C63A38A}" dt="2025-06-14T06:35:57.483" v="506" actId="20577"/>
        <pc:sldMkLst>
          <pc:docMk/>
          <pc:sldMk cId="487141690" sldId="370"/>
        </pc:sldMkLst>
        <pc:spChg chg="mod">
          <ac:chgData name="Alex PA1AW" userId="047f38a282f6cb0b" providerId="LiveId" clId="{A948006D-85FC-4715-9892-91110C63A38A}" dt="2025-06-14T05:00:08.992" v="126" actId="3064"/>
          <ac:spMkLst>
            <pc:docMk/>
            <pc:sldMk cId="487141690" sldId="370"/>
            <ac:spMk id="2" creationId="{D3D2DCF5-B1F7-AA64-723D-D0DBB3B9E7B2}"/>
          </ac:spMkLst>
        </pc:spChg>
        <pc:spChg chg="mod">
          <ac:chgData name="Alex PA1AW" userId="047f38a282f6cb0b" providerId="LiveId" clId="{A948006D-85FC-4715-9892-91110C63A38A}" dt="2025-06-14T06:35:57.483" v="506" actId="20577"/>
          <ac:spMkLst>
            <pc:docMk/>
            <pc:sldMk cId="487141690" sldId="370"/>
            <ac:spMk id="4" creationId="{6842EA0A-B5FF-0F4A-FDD7-6D215BCC9D02}"/>
          </ac:spMkLst>
        </pc:spChg>
        <pc:spChg chg="add del mod">
          <ac:chgData name="Alex PA1AW" userId="047f38a282f6cb0b" providerId="LiveId" clId="{A948006D-85FC-4715-9892-91110C63A38A}" dt="2025-06-14T04:59:12.445" v="119" actId="478"/>
          <ac:spMkLst>
            <pc:docMk/>
            <pc:sldMk cId="487141690" sldId="370"/>
            <ac:spMk id="5" creationId="{19A10A52-3E23-7793-0B44-ECE4BCE51F17}"/>
          </ac:spMkLst>
        </pc:spChg>
        <pc:picChg chg="del">
          <ac:chgData name="Alex PA1AW" userId="047f38a282f6cb0b" providerId="LiveId" clId="{A948006D-85FC-4715-9892-91110C63A38A}" dt="2025-06-14T04:59:08.269" v="118" actId="478"/>
          <ac:picMkLst>
            <pc:docMk/>
            <pc:sldMk cId="487141690" sldId="370"/>
            <ac:picMk id="8" creationId="{2A9BC6A5-BA5D-38FA-B2AB-7022718BA489}"/>
          </ac:picMkLst>
        </pc:picChg>
      </pc:sldChg>
      <pc:sldChg chg="modSp add del mod">
        <pc:chgData name="Alex PA1AW" userId="047f38a282f6cb0b" providerId="LiveId" clId="{A948006D-85FC-4715-9892-91110C63A38A}" dt="2025-06-14T06:36:15.596" v="507" actId="2696"/>
        <pc:sldMkLst>
          <pc:docMk/>
          <pc:sldMk cId="2476056020" sldId="371"/>
        </pc:sldMkLst>
        <pc:spChg chg="mod">
          <ac:chgData name="Alex PA1AW" userId="047f38a282f6cb0b" providerId="LiveId" clId="{A948006D-85FC-4715-9892-91110C63A38A}" dt="2025-06-14T05:04:23.385" v="190" actId="120"/>
          <ac:spMkLst>
            <pc:docMk/>
            <pc:sldMk cId="2476056020" sldId="371"/>
            <ac:spMk id="4" creationId="{BAB569E3-A72F-6D2B-FA7C-26DC6653675E}"/>
          </ac:spMkLst>
        </pc:spChg>
      </pc:sldChg>
      <pc:sldChg chg="addSp modSp add mod">
        <pc:chgData name="Alex PA1AW" userId="047f38a282f6cb0b" providerId="LiveId" clId="{A948006D-85FC-4715-9892-91110C63A38A}" dt="2025-06-14T06:38:12.528" v="539" actId="1076"/>
        <pc:sldMkLst>
          <pc:docMk/>
          <pc:sldMk cId="242841215" sldId="372"/>
        </pc:sldMkLst>
        <pc:spChg chg="mod">
          <ac:chgData name="Alex PA1AW" userId="047f38a282f6cb0b" providerId="LiveId" clId="{A948006D-85FC-4715-9892-91110C63A38A}" dt="2025-06-14T06:37:43.305" v="533" actId="6549"/>
          <ac:spMkLst>
            <pc:docMk/>
            <pc:sldMk cId="242841215" sldId="372"/>
            <ac:spMk id="2" creationId="{E95A3311-EF5C-5EF9-CAE8-1A2D6B29D714}"/>
          </ac:spMkLst>
        </pc:spChg>
        <pc:spChg chg="mod">
          <ac:chgData name="Alex PA1AW" userId="047f38a282f6cb0b" providerId="LiveId" clId="{A948006D-85FC-4715-9892-91110C63A38A}" dt="2025-06-14T06:38:12.528" v="539" actId="1076"/>
          <ac:spMkLst>
            <pc:docMk/>
            <pc:sldMk cId="242841215" sldId="372"/>
            <ac:spMk id="4" creationId="{427ECA48-D2A6-B5BD-A1EF-78AD90B49FCF}"/>
          </ac:spMkLst>
        </pc:spChg>
        <pc:picChg chg="add mod">
          <ac:chgData name="Alex PA1AW" userId="047f38a282f6cb0b" providerId="LiveId" clId="{A948006D-85FC-4715-9892-91110C63A38A}" dt="2025-06-14T05:22:14.250" v="287" actId="1076"/>
          <ac:picMkLst>
            <pc:docMk/>
            <pc:sldMk cId="242841215" sldId="372"/>
            <ac:picMk id="5" creationId="{F40697D2-A4A0-71A2-62C7-76197BD47DCA}"/>
          </ac:picMkLst>
        </pc:picChg>
      </pc:sldChg>
      <pc:sldChg chg="addSp delSp modSp add mod">
        <pc:chgData name="Alex PA1AW" userId="047f38a282f6cb0b" providerId="LiveId" clId="{A948006D-85FC-4715-9892-91110C63A38A}" dt="2025-06-14T08:07:11.040" v="626" actId="1076"/>
        <pc:sldMkLst>
          <pc:docMk/>
          <pc:sldMk cId="2177430829" sldId="373"/>
        </pc:sldMkLst>
        <pc:spChg chg="mod">
          <ac:chgData name="Alex PA1AW" userId="047f38a282f6cb0b" providerId="LiveId" clId="{A948006D-85FC-4715-9892-91110C63A38A}" dt="2025-06-14T06:43:34.042" v="590" actId="20577"/>
          <ac:spMkLst>
            <pc:docMk/>
            <pc:sldMk cId="2177430829" sldId="373"/>
            <ac:spMk id="2" creationId="{E45B6D62-5888-1485-2CCD-A3E3E2F3AEBD}"/>
          </ac:spMkLst>
        </pc:spChg>
        <pc:spChg chg="mod">
          <ac:chgData name="Alex PA1AW" userId="047f38a282f6cb0b" providerId="LiveId" clId="{A948006D-85FC-4715-9892-91110C63A38A}" dt="2025-06-14T06:44:00.993" v="593" actId="14100"/>
          <ac:spMkLst>
            <pc:docMk/>
            <pc:sldMk cId="2177430829" sldId="373"/>
            <ac:spMk id="4" creationId="{DD1890B3-1B44-7760-0C24-89A104395C13}"/>
          </ac:spMkLst>
        </pc:spChg>
        <pc:picChg chg="add del mod">
          <ac:chgData name="Alex PA1AW" userId="047f38a282f6cb0b" providerId="LiveId" clId="{A948006D-85FC-4715-9892-91110C63A38A}" dt="2025-06-14T08:06:55.322" v="623" actId="478"/>
          <ac:picMkLst>
            <pc:docMk/>
            <pc:sldMk cId="2177430829" sldId="373"/>
            <ac:picMk id="5" creationId="{47A7FADE-7397-34E0-7BEB-0CE40A454CCA}"/>
          </ac:picMkLst>
        </pc:picChg>
        <pc:picChg chg="add mod">
          <ac:chgData name="Alex PA1AW" userId="047f38a282f6cb0b" providerId="LiveId" clId="{A948006D-85FC-4715-9892-91110C63A38A}" dt="2025-06-14T08:07:11.040" v="626" actId="1076"/>
          <ac:picMkLst>
            <pc:docMk/>
            <pc:sldMk cId="2177430829" sldId="373"/>
            <ac:picMk id="7" creationId="{631F44E2-48E7-A4DC-057A-457C78BB0F40}"/>
          </ac:picMkLst>
        </pc:picChg>
      </pc:sldChg>
      <pc:sldChg chg="modSp add mod">
        <pc:chgData name="Alex PA1AW" userId="047f38a282f6cb0b" providerId="LiveId" clId="{A948006D-85FC-4715-9892-91110C63A38A}" dt="2025-06-14T06:42:03.949" v="580" actId="6549"/>
        <pc:sldMkLst>
          <pc:docMk/>
          <pc:sldMk cId="1970373264" sldId="374"/>
        </pc:sldMkLst>
        <pc:spChg chg="mod">
          <ac:chgData name="Alex PA1AW" userId="047f38a282f6cb0b" providerId="LiveId" clId="{A948006D-85FC-4715-9892-91110C63A38A}" dt="2025-06-14T06:39:27.329" v="565" actId="6549"/>
          <ac:spMkLst>
            <pc:docMk/>
            <pc:sldMk cId="1970373264" sldId="374"/>
            <ac:spMk id="2" creationId="{9EF93D0E-1650-D85E-A83E-4121DC96D00A}"/>
          </ac:spMkLst>
        </pc:spChg>
        <pc:spChg chg="mod">
          <ac:chgData name="Alex PA1AW" userId="047f38a282f6cb0b" providerId="LiveId" clId="{A948006D-85FC-4715-9892-91110C63A38A}" dt="2025-06-14T06:42:03.949" v="580" actId="6549"/>
          <ac:spMkLst>
            <pc:docMk/>
            <pc:sldMk cId="1970373264" sldId="374"/>
            <ac:spMk id="4" creationId="{D5EF69FE-2736-1278-C540-F2DB5BB51A82}"/>
          </ac:spMkLst>
        </pc:spChg>
      </pc:sldChg>
      <pc:sldChg chg="modSp add mod ord">
        <pc:chgData name="Alex PA1AW" userId="047f38a282f6cb0b" providerId="LiveId" clId="{A948006D-85FC-4715-9892-91110C63A38A}" dt="2025-06-14T06:35:01.273" v="496" actId="12"/>
        <pc:sldMkLst>
          <pc:docMk/>
          <pc:sldMk cId="2473594751" sldId="375"/>
        </pc:sldMkLst>
        <pc:spChg chg="mod">
          <ac:chgData name="Alex PA1AW" userId="047f38a282f6cb0b" providerId="LiveId" clId="{A948006D-85FC-4715-9892-91110C63A38A}" dt="2025-06-14T05:19:36.075" v="251"/>
          <ac:spMkLst>
            <pc:docMk/>
            <pc:sldMk cId="2473594751" sldId="375"/>
            <ac:spMk id="2" creationId="{C08B2E6D-D0A1-3CBE-5D81-64EB2C7C40DD}"/>
          </ac:spMkLst>
        </pc:spChg>
        <pc:spChg chg="mod">
          <ac:chgData name="Alex PA1AW" userId="047f38a282f6cb0b" providerId="LiveId" clId="{A948006D-85FC-4715-9892-91110C63A38A}" dt="2025-06-14T06:35:01.273" v="496" actId="12"/>
          <ac:spMkLst>
            <pc:docMk/>
            <pc:sldMk cId="2473594751" sldId="375"/>
            <ac:spMk id="4" creationId="{0B675468-7958-E552-43FF-2F112CE1D64C}"/>
          </ac:spMkLst>
        </pc:spChg>
      </pc:sldChg>
      <pc:sldChg chg="addSp delSp modSp add mod">
        <pc:chgData name="Alex PA1AW" userId="047f38a282f6cb0b" providerId="LiveId" clId="{A948006D-85FC-4715-9892-91110C63A38A}" dt="2025-06-14T06:38:50.135" v="552" actId="14100"/>
        <pc:sldMkLst>
          <pc:docMk/>
          <pc:sldMk cId="2875388852" sldId="376"/>
        </pc:sldMkLst>
        <pc:spChg chg="mod">
          <ac:chgData name="Alex PA1AW" userId="047f38a282f6cb0b" providerId="LiveId" clId="{A948006D-85FC-4715-9892-91110C63A38A}" dt="2025-06-14T06:38:30.558" v="540"/>
          <ac:spMkLst>
            <pc:docMk/>
            <pc:sldMk cId="2875388852" sldId="376"/>
            <ac:spMk id="2" creationId="{B0E0C945-6E6B-FA85-E0D2-75A3578C0030}"/>
          </ac:spMkLst>
        </pc:spChg>
        <pc:spChg chg="add mod">
          <ac:chgData name="Alex PA1AW" userId="047f38a282f6cb0b" providerId="LiveId" clId="{A948006D-85FC-4715-9892-91110C63A38A}" dt="2025-06-14T05:24:35.483" v="353" actId="21"/>
          <ac:spMkLst>
            <pc:docMk/>
            <pc:sldMk cId="2875388852" sldId="376"/>
            <ac:spMk id="3" creationId="{797CFB84-B5E9-2C85-1AE5-49DB57F0AD7E}"/>
          </ac:spMkLst>
        </pc:spChg>
        <pc:spChg chg="add del mod">
          <ac:chgData name="Alex PA1AW" userId="047f38a282f6cb0b" providerId="LiveId" clId="{A948006D-85FC-4715-9892-91110C63A38A}" dt="2025-06-14T06:38:50.135" v="552" actId="14100"/>
          <ac:spMkLst>
            <pc:docMk/>
            <pc:sldMk cId="2875388852" sldId="376"/>
            <ac:spMk id="4" creationId="{1D905E0D-3290-1CE4-634F-D61BE95F5E52}"/>
          </ac:spMkLst>
        </pc:spChg>
        <pc:picChg chg="del">
          <ac:chgData name="Alex PA1AW" userId="047f38a282f6cb0b" providerId="LiveId" clId="{A948006D-85FC-4715-9892-91110C63A38A}" dt="2025-06-14T05:22:44.501" v="289" actId="478"/>
          <ac:picMkLst>
            <pc:docMk/>
            <pc:sldMk cId="2875388852" sldId="376"/>
            <ac:picMk id="5" creationId="{8C3F452F-525B-8F0A-44F9-143F6B4E4AA2}"/>
          </ac:picMkLst>
        </pc:picChg>
        <pc:picChg chg="add mod">
          <ac:chgData name="Alex PA1AW" userId="047f38a282f6cb0b" providerId="LiveId" clId="{A948006D-85FC-4715-9892-91110C63A38A}" dt="2025-06-14T06:37:17.048" v="520" actId="1076"/>
          <ac:picMkLst>
            <pc:docMk/>
            <pc:sldMk cId="2875388852" sldId="376"/>
            <ac:picMk id="6" creationId="{448CE181-F22C-6F9D-971D-7D4E14750909}"/>
          </ac:picMkLst>
        </pc:picChg>
        <pc:picChg chg="add del mod">
          <ac:chgData name="Alex PA1AW" userId="047f38a282f6cb0b" providerId="LiveId" clId="{A948006D-85FC-4715-9892-91110C63A38A}" dt="2025-06-14T05:24:46.125" v="355" actId="21"/>
          <ac:picMkLst>
            <pc:docMk/>
            <pc:sldMk cId="2875388852" sldId="376"/>
            <ac:picMk id="1026" creationId="{448CE181-F22C-6F9D-971D-7D4E14750909}"/>
          </ac:picMkLst>
        </pc:picChg>
      </pc:sldChg>
      <pc:sldChg chg="addSp modSp add mod ord">
        <pc:chgData name="Alex PA1AW" userId="047f38a282f6cb0b" providerId="LiveId" clId="{A948006D-85FC-4715-9892-91110C63A38A}" dt="2025-06-14T08:18:45.258" v="753"/>
        <pc:sldMkLst>
          <pc:docMk/>
          <pc:sldMk cId="3203951667" sldId="377"/>
        </pc:sldMkLst>
        <pc:spChg chg="mod">
          <ac:chgData name="Alex PA1AW" userId="047f38a282f6cb0b" providerId="LiveId" clId="{A948006D-85FC-4715-9892-91110C63A38A}" dt="2025-06-14T05:29:52.117" v="378"/>
          <ac:spMkLst>
            <pc:docMk/>
            <pc:sldMk cId="3203951667" sldId="377"/>
            <ac:spMk id="2" creationId="{C08D3FF3-E0BC-4967-63D4-E7F4DD3AD83D}"/>
          </ac:spMkLst>
        </pc:spChg>
        <pc:spChg chg="mod">
          <ac:chgData name="Alex PA1AW" userId="047f38a282f6cb0b" providerId="LiveId" clId="{A948006D-85FC-4715-9892-91110C63A38A}" dt="2025-06-14T06:45:59.762" v="595" actId="27636"/>
          <ac:spMkLst>
            <pc:docMk/>
            <pc:sldMk cId="3203951667" sldId="377"/>
            <ac:spMk id="4" creationId="{D3624845-0226-3161-8635-DF00C8D11D52}"/>
          </ac:spMkLst>
        </pc:spChg>
        <pc:picChg chg="add mod modCrop">
          <ac:chgData name="Alex PA1AW" userId="047f38a282f6cb0b" providerId="LiveId" clId="{A948006D-85FC-4715-9892-91110C63A38A}" dt="2025-06-14T06:46:44.466" v="611" actId="1037"/>
          <ac:picMkLst>
            <pc:docMk/>
            <pc:sldMk cId="3203951667" sldId="377"/>
            <ac:picMk id="3" creationId="{D7335331-CC61-E145-59D3-E475F1A7DF84}"/>
          </ac:picMkLst>
        </pc:picChg>
      </pc:sldChg>
      <pc:sldChg chg="addSp delSp modSp add mod ord">
        <pc:chgData name="Alex PA1AW" userId="047f38a282f6cb0b" providerId="LiveId" clId="{A948006D-85FC-4715-9892-91110C63A38A}" dt="2025-06-14T08:17:34.147" v="750" actId="14100"/>
        <pc:sldMkLst>
          <pc:docMk/>
          <pc:sldMk cId="4284181319" sldId="378"/>
        </pc:sldMkLst>
        <pc:spChg chg="mod">
          <ac:chgData name="Alex PA1AW" userId="047f38a282f6cb0b" providerId="LiveId" clId="{A948006D-85FC-4715-9892-91110C63A38A}" dt="2025-06-14T05:32:36.434" v="398"/>
          <ac:spMkLst>
            <pc:docMk/>
            <pc:sldMk cId="4284181319" sldId="378"/>
            <ac:spMk id="2" creationId="{ABB686DD-5994-61F3-606E-25F07E33EE2B}"/>
          </ac:spMkLst>
        </pc:spChg>
        <pc:spChg chg="mod">
          <ac:chgData name="Alex PA1AW" userId="047f38a282f6cb0b" providerId="LiveId" clId="{A948006D-85FC-4715-9892-91110C63A38A}" dt="2025-06-14T05:39:13.903" v="487" actId="27636"/>
          <ac:spMkLst>
            <pc:docMk/>
            <pc:sldMk cId="4284181319" sldId="378"/>
            <ac:spMk id="4" creationId="{C3A12F86-6915-0C20-B925-585DD8F578E1}"/>
          </ac:spMkLst>
        </pc:spChg>
        <pc:picChg chg="add mod">
          <ac:chgData name="Alex PA1AW" userId="047f38a282f6cb0b" providerId="LiveId" clId="{A948006D-85FC-4715-9892-91110C63A38A}" dt="2025-06-14T08:13:41.232" v="730" actId="14100"/>
          <ac:picMkLst>
            <pc:docMk/>
            <pc:sldMk cId="4284181319" sldId="378"/>
            <ac:picMk id="2050" creationId="{979D3A9D-AC86-ABF8-F7A1-324402AE522F}"/>
          </ac:picMkLst>
        </pc:picChg>
        <pc:picChg chg="add mod">
          <ac:chgData name="Alex PA1AW" userId="047f38a282f6cb0b" providerId="LiveId" clId="{A948006D-85FC-4715-9892-91110C63A38A}" dt="2025-06-14T08:14:06.618" v="736" actId="1076"/>
          <ac:picMkLst>
            <pc:docMk/>
            <pc:sldMk cId="4284181319" sldId="378"/>
            <ac:picMk id="2052" creationId="{2DD6661F-9506-0DFC-724B-9D311F427F7D}"/>
          </ac:picMkLst>
        </pc:picChg>
        <pc:picChg chg="add del mod">
          <ac:chgData name="Alex PA1AW" userId="047f38a282f6cb0b" providerId="LiveId" clId="{A948006D-85FC-4715-9892-91110C63A38A}" dt="2025-06-14T08:15:13.074" v="740" actId="478"/>
          <ac:picMkLst>
            <pc:docMk/>
            <pc:sldMk cId="4284181319" sldId="378"/>
            <ac:picMk id="2054" creationId="{A99B3991-39D7-6992-0637-57B46DDC923B}"/>
          </ac:picMkLst>
        </pc:picChg>
        <pc:picChg chg="add mod">
          <ac:chgData name="Alex PA1AW" userId="047f38a282f6cb0b" providerId="LiveId" clId="{A948006D-85FC-4715-9892-91110C63A38A}" dt="2025-06-14T08:15:56.832" v="744" actId="1076"/>
          <ac:picMkLst>
            <pc:docMk/>
            <pc:sldMk cId="4284181319" sldId="378"/>
            <ac:picMk id="2056" creationId="{5DDA5C5C-D43F-9AC4-AB7E-835642D5BB5D}"/>
          </ac:picMkLst>
        </pc:picChg>
        <pc:picChg chg="add mod">
          <ac:chgData name="Alex PA1AW" userId="047f38a282f6cb0b" providerId="LiveId" clId="{A948006D-85FC-4715-9892-91110C63A38A}" dt="2025-06-14T08:17:34.147" v="750" actId="14100"/>
          <ac:picMkLst>
            <pc:docMk/>
            <pc:sldMk cId="4284181319" sldId="378"/>
            <ac:picMk id="2058" creationId="{49126686-ACDA-D373-1824-65507B0AF4AC}"/>
          </ac:picMkLst>
        </pc:picChg>
      </pc:sldChg>
      <pc:sldChg chg="addSp delSp modSp add mod">
        <pc:chgData name="Alex PA1AW" userId="047f38a282f6cb0b" providerId="LiveId" clId="{A948006D-85FC-4715-9892-91110C63A38A}" dt="2025-06-14T08:39:07.793" v="1132" actId="15"/>
        <pc:sldMkLst>
          <pc:docMk/>
          <pc:sldMk cId="247635744" sldId="379"/>
        </pc:sldMkLst>
        <pc:spChg chg="mod">
          <ac:chgData name="Alex PA1AW" userId="047f38a282f6cb0b" providerId="LiveId" clId="{A948006D-85FC-4715-9892-91110C63A38A}" dt="2025-06-14T08:37:27.579" v="1108" actId="6549"/>
          <ac:spMkLst>
            <pc:docMk/>
            <pc:sldMk cId="247635744" sldId="379"/>
            <ac:spMk id="2" creationId="{4275EC7C-41EF-F271-54D2-FCCB9156B0DD}"/>
          </ac:spMkLst>
        </pc:spChg>
        <pc:spChg chg="mod">
          <ac:chgData name="Alex PA1AW" userId="047f38a282f6cb0b" providerId="LiveId" clId="{A948006D-85FC-4715-9892-91110C63A38A}" dt="2025-06-14T08:39:07.793" v="1132" actId="15"/>
          <ac:spMkLst>
            <pc:docMk/>
            <pc:sldMk cId="247635744" sldId="379"/>
            <ac:spMk id="4" creationId="{BE9DB420-C98F-DC94-1EB0-7B9A3606A922}"/>
          </ac:spMkLst>
        </pc:spChg>
        <pc:spChg chg="add">
          <ac:chgData name="Alex PA1AW" userId="047f38a282f6cb0b" providerId="LiveId" clId="{A948006D-85FC-4715-9892-91110C63A38A}" dt="2025-06-14T08:20:48.442" v="771"/>
          <ac:spMkLst>
            <pc:docMk/>
            <pc:sldMk cId="247635744" sldId="379"/>
            <ac:spMk id="6" creationId="{96FEE933-972C-A8A8-B125-832057ED0BEA}"/>
          </ac:spMkLst>
        </pc:spChg>
        <pc:spChg chg="add mod">
          <ac:chgData name="Alex PA1AW" userId="047f38a282f6cb0b" providerId="LiveId" clId="{A948006D-85FC-4715-9892-91110C63A38A}" dt="2025-06-14T08:20:55.086" v="773"/>
          <ac:spMkLst>
            <pc:docMk/>
            <pc:sldMk cId="247635744" sldId="379"/>
            <ac:spMk id="7" creationId="{7D4AF4F6-4B47-A52E-2A1F-538E141D2B89}"/>
          </ac:spMkLst>
        </pc:spChg>
        <pc:spChg chg="add">
          <ac:chgData name="Alex PA1AW" userId="047f38a282f6cb0b" providerId="LiveId" clId="{A948006D-85FC-4715-9892-91110C63A38A}" dt="2025-06-14T08:21:37.794" v="779"/>
          <ac:spMkLst>
            <pc:docMk/>
            <pc:sldMk cId="247635744" sldId="379"/>
            <ac:spMk id="8" creationId="{36F08F57-00F3-3EF4-E6B8-4F0DB64FBBE0}"/>
          </ac:spMkLst>
        </pc:spChg>
        <pc:spChg chg="add">
          <ac:chgData name="Alex PA1AW" userId="047f38a282f6cb0b" providerId="LiveId" clId="{A948006D-85FC-4715-9892-91110C63A38A}" dt="2025-06-14T08:28:49.962" v="1040"/>
          <ac:spMkLst>
            <pc:docMk/>
            <pc:sldMk cId="247635744" sldId="379"/>
            <ac:spMk id="9" creationId="{ACB4ABC9-98B3-E608-DBBB-11E55E03C5A5}"/>
          </ac:spMkLst>
        </pc:spChg>
        <pc:spChg chg="add">
          <ac:chgData name="Alex PA1AW" userId="047f38a282f6cb0b" providerId="LiveId" clId="{A948006D-85FC-4715-9892-91110C63A38A}" dt="2025-06-14T08:28:58.386" v="1041"/>
          <ac:spMkLst>
            <pc:docMk/>
            <pc:sldMk cId="247635744" sldId="379"/>
            <ac:spMk id="10" creationId="{16A5358A-34E6-26AB-010A-2F43261D156A}"/>
          </ac:spMkLst>
        </pc:spChg>
        <pc:spChg chg="add">
          <ac:chgData name="Alex PA1AW" userId="047f38a282f6cb0b" providerId="LiveId" clId="{A948006D-85FC-4715-9892-91110C63A38A}" dt="2025-06-14T08:29:26.193" v="1044"/>
          <ac:spMkLst>
            <pc:docMk/>
            <pc:sldMk cId="247635744" sldId="379"/>
            <ac:spMk id="11" creationId="{3E634BD7-E3EB-01E9-0C47-E64B9D19CC6E}"/>
          </ac:spMkLst>
        </pc:spChg>
        <pc:picChg chg="add del mod">
          <ac:chgData name="Alex PA1AW" userId="047f38a282f6cb0b" providerId="LiveId" clId="{A948006D-85FC-4715-9892-91110C63A38A}" dt="2025-06-14T08:19:02.970" v="754" actId="478"/>
          <ac:picMkLst>
            <pc:docMk/>
            <pc:sldMk cId="247635744" sldId="379"/>
            <ac:picMk id="5" creationId="{AF2CBE56-A449-E4E9-FD48-7335669B3C21}"/>
          </ac:picMkLst>
        </pc:picChg>
      </pc:sldChg>
      <pc:sldChg chg="addSp delSp modSp add mod">
        <pc:chgData name="Alex PA1AW" userId="047f38a282f6cb0b" providerId="LiveId" clId="{A948006D-85FC-4715-9892-91110C63A38A}" dt="2025-06-14T08:09:24.213" v="722" actId="1076"/>
        <pc:sldMkLst>
          <pc:docMk/>
          <pc:sldMk cId="3588835234" sldId="380"/>
        </pc:sldMkLst>
        <pc:spChg chg="del">
          <ac:chgData name="Alex PA1AW" userId="047f38a282f6cb0b" providerId="LiveId" clId="{A948006D-85FC-4715-9892-91110C63A38A}" dt="2025-06-14T08:07:25.367" v="628" actId="478"/>
          <ac:spMkLst>
            <pc:docMk/>
            <pc:sldMk cId="3588835234" sldId="380"/>
            <ac:spMk id="4" creationId="{54581941-B8FD-C533-1BC7-309F0EC7F62A}"/>
          </ac:spMkLst>
        </pc:spChg>
        <pc:spChg chg="add del mod">
          <ac:chgData name="Alex PA1AW" userId="047f38a282f6cb0b" providerId="LiveId" clId="{A948006D-85FC-4715-9892-91110C63A38A}" dt="2025-06-14T08:07:29.374" v="629" actId="478"/>
          <ac:spMkLst>
            <pc:docMk/>
            <pc:sldMk cId="3588835234" sldId="380"/>
            <ac:spMk id="5" creationId="{078C1405-790B-2416-8D1F-CA0E82A820C0}"/>
          </ac:spMkLst>
        </pc:spChg>
        <pc:spChg chg="add mod">
          <ac:chgData name="Alex PA1AW" userId="047f38a282f6cb0b" providerId="LiveId" clId="{A948006D-85FC-4715-9892-91110C63A38A}" dt="2025-06-14T08:09:24.213" v="722" actId="1076"/>
          <ac:spMkLst>
            <pc:docMk/>
            <pc:sldMk cId="3588835234" sldId="380"/>
            <ac:spMk id="9" creationId="{51F88606-EA31-3845-5DB7-49D147CBA2D2}"/>
          </ac:spMkLst>
        </pc:spChg>
        <pc:picChg chg="del">
          <ac:chgData name="Alex PA1AW" userId="047f38a282f6cb0b" providerId="LiveId" clId="{A948006D-85FC-4715-9892-91110C63A38A}" dt="2025-06-14T08:07:58.238" v="630" actId="478"/>
          <ac:picMkLst>
            <pc:docMk/>
            <pc:sldMk cId="3588835234" sldId="380"/>
            <ac:picMk id="7" creationId="{5E65059D-D6A6-F89A-70AF-0DF735F6932F}"/>
          </ac:picMkLst>
        </pc:picChg>
        <pc:picChg chg="add mod">
          <ac:chgData name="Alex PA1AW" userId="047f38a282f6cb0b" providerId="LiveId" clId="{A948006D-85FC-4715-9892-91110C63A38A}" dt="2025-06-14T08:08:31.302" v="634" actId="1076"/>
          <ac:picMkLst>
            <pc:docMk/>
            <pc:sldMk cId="3588835234" sldId="380"/>
            <ac:picMk id="8" creationId="{4D368FCF-08CB-EF4B-E161-1067CBF9442D}"/>
          </ac:picMkLst>
        </pc:picChg>
      </pc:sldChg>
      <pc:sldChg chg="add">
        <pc:chgData name="Alex PA1AW" userId="047f38a282f6cb0b" providerId="LiveId" clId="{A948006D-85FC-4715-9892-91110C63A38A}" dt="2025-06-14T08:25:21.960" v="841" actId="2890"/>
        <pc:sldMkLst>
          <pc:docMk/>
          <pc:sldMk cId="1206427763" sldId="381"/>
        </pc:sldMkLst>
      </pc:sldChg>
      <pc:sldChg chg="add del">
        <pc:chgData name="Alex PA1AW" userId="047f38a282f6cb0b" providerId="LiveId" clId="{A948006D-85FC-4715-9892-91110C63A38A}" dt="2025-06-14T08:24:43.420" v="840" actId="47"/>
        <pc:sldMkLst>
          <pc:docMk/>
          <pc:sldMk cId="2859335159" sldId="381"/>
        </pc:sldMkLst>
      </pc:sldChg>
      <pc:sldChg chg="addSp delSp modSp add mod">
        <pc:chgData name="Alex PA1AW" userId="047f38a282f6cb0b" providerId="LiveId" clId="{A948006D-85FC-4715-9892-91110C63A38A}" dt="2025-06-14T08:47:39.405" v="1202" actId="14100"/>
        <pc:sldMkLst>
          <pc:docMk/>
          <pc:sldMk cId="354915417" sldId="382"/>
        </pc:sldMkLst>
        <pc:spChg chg="mod">
          <ac:chgData name="Alex PA1AW" userId="047f38a282f6cb0b" providerId="LiveId" clId="{A948006D-85FC-4715-9892-91110C63A38A}" dt="2025-06-14T08:39:55.866" v="1171" actId="20577"/>
          <ac:spMkLst>
            <pc:docMk/>
            <pc:sldMk cId="354915417" sldId="382"/>
            <ac:spMk id="2" creationId="{A7624CBC-678D-28F3-ABF3-1D50050083A8}"/>
          </ac:spMkLst>
        </pc:spChg>
        <pc:spChg chg="del">
          <ac:chgData name="Alex PA1AW" userId="047f38a282f6cb0b" providerId="LiveId" clId="{A948006D-85FC-4715-9892-91110C63A38A}" dt="2025-06-14T08:40:00.515" v="1172" actId="478"/>
          <ac:spMkLst>
            <pc:docMk/>
            <pc:sldMk cId="354915417" sldId="382"/>
            <ac:spMk id="4" creationId="{A527E739-DA7C-3070-703D-094497FEEE9D}"/>
          </ac:spMkLst>
        </pc:spChg>
        <pc:spChg chg="add mod">
          <ac:chgData name="Alex PA1AW" userId="047f38a282f6cb0b" providerId="LiveId" clId="{A948006D-85FC-4715-9892-91110C63A38A}" dt="2025-06-14T08:40:00.515" v="1172" actId="478"/>
          <ac:spMkLst>
            <pc:docMk/>
            <pc:sldMk cId="354915417" sldId="382"/>
            <ac:spMk id="5" creationId="{433F26AD-DC9B-9EA9-2DBB-DAA0C697E84F}"/>
          </ac:spMkLst>
        </pc:spChg>
        <pc:picChg chg="add mod">
          <ac:chgData name="Alex PA1AW" userId="047f38a282f6cb0b" providerId="LiveId" clId="{A948006D-85FC-4715-9892-91110C63A38A}" dt="2025-06-14T08:41:40.915" v="1176" actId="1076"/>
          <ac:picMkLst>
            <pc:docMk/>
            <pc:sldMk cId="354915417" sldId="382"/>
            <ac:picMk id="4098" creationId="{81593EE6-7CF5-86E4-E9CD-8E36F2BC3CB1}"/>
          </ac:picMkLst>
        </pc:picChg>
        <pc:picChg chg="add mod">
          <ac:chgData name="Alex PA1AW" userId="047f38a282f6cb0b" providerId="LiveId" clId="{A948006D-85FC-4715-9892-91110C63A38A}" dt="2025-06-14T08:42:22.894" v="1179" actId="1076"/>
          <ac:picMkLst>
            <pc:docMk/>
            <pc:sldMk cId="354915417" sldId="382"/>
            <ac:picMk id="4100" creationId="{C0699BCF-81C9-FCC8-59B3-F5709B60A073}"/>
          </ac:picMkLst>
        </pc:picChg>
        <pc:picChg chg="add mod">
          <ac:chgData name="Alex PA1AW" userId="047f38a282f6cb0b" providerId="LiveId" clId="{A948006D-85FC-4715-9892-91110C63A38A}" dt="2025-06-14T08:47:39.405" v="1202" actId="14100"/>
          <ac:picMkLst>
            <pc:docMk/>
            <pc:sldMk cId="354915417" sldId="382"/>
            <ac:picMk id="4102" creationId="{2FBE41E3-41BA-EAFD-DF33-A9EDF7103C4B}"/>
          </ac:picMkLst>
        </pc:picChg>
      </pc:sldChg>
      <pc:sldChg chg="addSp delSp modSp add mod">
        <pc:chgData name="Alex PA1AW" userId="047f38a282f6cb0b" providerId="LiveId" clId="{A948006D-85FC-4715-9892-91110C63A38A}" dt="2025-06-14T09:05:27.032" v="1458" actId="14100"/>
        <pc:sldMkLst>
          <pc:docMk/>
          <pc:sldMk cId="3345760086" sldId="383"/>
        </pc:sldMkLst>
        <pc:picChg chg="add mod ord">
          <ac:chgData name="Alex PA1AW" userId="047f38a282f6cb0b" providerId="LiveId" clId="{A948006D-85FC-4715-9892-91110C63A38A}" dt="2025-06-14T09:05:05.170" v="1455" actId="14100"/>
          <ac:picMkLst>
            <pc:docMk/>
            <pc:sldMk cId="3345760086" sldId="383"/>
            <ac:picMk id="4" creationId="{148EEE33-D334-0092-3AB1-E8E1548C4DF0}"/>
          </ac:picMkLst>
        </pc:picChg>
        <pc:picChg chg="del">
          <ac:chgData name="Alex PA1AW" userId="047f38a282f6cb0b" providerId="LiveId" clId="{A948006D-85FC-4715-9892-91110C63A38A}" dt="2025-06-14T08:43:02.307" v="1182" actId="478"/>
          <ac:picMkLst>
            <pc:docMk/>
            <pc:sldMk cId="3345760086" sldId="383"/>
            <ac:picMk id="4098" creationId="{D37C45EC-297C-DC76-8053-ADD9C346743C}"/>
          </ac:picMkLst>
        </pc:picChg>
        <pc:picChg chg="del">
          <ac:chgData name="Alex PA1AW" userId="047f38a282f6cb0b" providerId="LiveId" clId="{A948006D-85FC-4715-9892-91110C63A38A}" dt="2025-06-14T08:43:01.573" v="1181" actId="478"/>
          <ac:picMkLst>
            <pc:docMk/>
            <pc:sldMk cId="3345760086" sldId="383"/>
            <ac:picMk id="4100" creationId="{8C80E4AC-C814-AB66-4B9B-51CEDFE3154D}"/>
          </ac:picMkLst>
        </pc:picChg>
        <pc:picChg chg="add del mod">
          <ac:chgData name="Alex PA1AW" userId="047f38a282f6cb0b" providerId="LiveId" clId="{A948006D-85FC-4715-9892-91110C63A38A}" dt="2025-06-14T08:43:35.764" v="1186" actId="478"/>
          <ac:picMkLst>
            <pc:docMk/>
            <pc:sldMk cId="3345760086" sldId="383"/>
            <ac:picMk id="5122" creationId="{E84E3BD5-EF37-0A50-BFC8-38AC9F0EDBCF}"/>
          </ac:picMkLst>
        </pc:picChg>
        <pc:picChg chg="add mod">
          <ac:chgData name="Alex PA1AW" userId="047f38a282f6cb0b" providerId="LiveId" clId="{A948006D-85FC-4715-9892-91110C63A38A}" dt="2025-06-14T09:05:27.032" v="1458" actId="14100"/>
          <ac:picMkLst>
            <pc:docMk/>
            <pc:sldMk cId="3345760086" sldId="383"/>
            <ac:picMk id="5124" creationId="{2661B230-5EEC-7FE7-11B5-9A2A9D49D2A7}"/>
          </ac:picMkLst>
        </pc:picChg>
      </pc:sldChg>
      <pc:sldChg chg="add ord">
        <pc:chgData name="Alex PA1AW" userId="047f38a282f6cb0b" providerId="LiveId" clId="{A948006D-85FC-4715-9892-91110C63A38A}" dt="2025-06-14T08:51:22.224" v="1255"/>
        <pc:sldMkLst>
          <pc:docMk/>
          <pc:sldMk cId="2133363805" sldId="384"/>
        </pc:sldMkLst>
      </pc:sldChg>
      <pc:sldChg chg="modSp add mod">
        <pc:chgData name="Alex PA1AW" userId="047f38a282f6cb0b" providerId="LiveId" clId="{A948006D-85FC-4715-9892-91110C63A38A}" dt="2025-06-14T08:54:05.041" v="1375" actId="122"/>
        <pc:sldMkLst>
          <pc:docMk/>
          <pc:sldMk cId="401369804" sldId="385"/>
        </pc:sldMkLst>
        <pc:spChg chg="mod">
          <ac:chgData name="Alex PA1AW" userId="047f38a282f6cb0b" providerId="LiveId" clId="{A948006D-85FC-4715-9892-91110C63A38A}" dt="2025-06-14T08:54:05.041" v="1375" actId="122"/>
          <ac:spMkLst>
            <pc:docMk/>
            <pc:sldMk cId="401369804" sldId="385"/>
            <ac:spMk id="3" creationId="{8DEFA22A-E7C1-86F2-0A20-1F60C0EAF96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30E99E25-5B65-D93A-3010-8B947D67E6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nl-NL" sz="1200"/>
            </a:lvl1pPr>
          </a:lstStyle>
          <a:p>
            <a:pPr rtl="0"/>
            <a:endParaRPr lang="nl-NL" dirty="0"/>
          </a:p>
        </p:txBody>
      </p:sp>
      <p:sp>
        <p:nvSpPr>
          <p:cNvPr id="3" name="Tijdelijke aanduiding voor datum 2">
            <a:extLst>
              <a:ext uri="{FF2B5EF4-FFF2-40B4-BE49-F238E27FC236}">
                <a16:creationId xmlns:a16="http://schemas.microsoft.com/office/drawing/2014/main" id="{7DAEB28A-33CC-6CF5-1214-F2C3205F67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nl-NL" sz="1200"/>
            </a:lvl1pPr>
          </a:lstStyle>
          <a:p>
            <a:pPr rtl="0"/>
            <a:fld id="{F94FB52B-1F9E-4A4C-8317-A10A7880295D}" type="datetime1">
              <a:rPr lang="nl-NL" smtClean="0"/>
              <a:t>14-6-2025</a:t>
            </a:fld>
            <a:endParaRPr lang="nl-NL" dirty="0"/>
          </a:p>
        </p:txBody>
      </p:sp>
      <p:sp>
        <p:nvSpPr>
          <p:cNvPr id="4" name="Tijdelijke aanduiding voor voettekst 3">
            <a:extLst>
              <a:ext uri="{FF2B5EF4-FFF2-40B4-BE49-F238E27FC236}">
                <a16:creationId xmlns:a16="http://schemas.microsoft.com/office/drawing/2014/main" id="{43D63414-6160-FF79-B3F6-CD615625C84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nl-NL" sz="1200"/>
            </a:lvl1pPr>
          </a:lstStyle>
          <a:p>
            <a:pPr rtl="0"/>
            <a:endParaRPr lang="nl-NL" dirty="0"/>
          </a:p>
        </p:txBody>
      </p:sp>
      <p:sp>
        <p:nvSpPr>
          <p:cNvPr id="5" name="Tijdelijke aanduiding voor dianummer 4">
            <a:extLst>
              <a:ext uri="{FF2B5EF4-FFF2-40B4-BE49-F238E27FC236}">
                <a16:creationId xmlns:a16="http://schemas.microsoft.com/office/drawing/2014/main" id="{2583E93F-BDEC-C5F7-2553-8324882C419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nl-NL" sz="1200"/>
            </a:lvl1pPr>
          </a:lstStyle>
          <a:p>
            <a:pPr rtl="0"/>
            <a:fld id="{397C78D2-97D1-4B37-BDD1-08A09BD4CA99}" type="slidenum">
              <a:rPr lang="nl-NL" smtClean="0"/>
              <a:t>‹nr.›</a:t>
            </a:fld>
            <a:endParaRPr lang="nl-NL" dirty="0"/>
          </a:p>
        </p:txBody>
      </p:sp>
    </p:spTree>
    <p:extLst>
      <p:ext uri="{BB962C8B-B14F-4D97-AF65-F5344CB8AC3E}">
        <p14:creationId xmlns:p14="http://schemas.microsoft.com/office/powerpoint/2010/main" val="23691359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nl-NL" sz="1200"/>
            </a:lvl1pPr>
          </a:lstStyle>
          <a:p>
            <a:pPr rtl="0"/>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nl-NL" sz="1200"/>
            </a:lvl1pPr>
          </a:lstStyle>
          <a:p>
            <a:pPr rtl="0"/>
            <a:fld id="{C743809D-4EC3-4386-9230-92C6AA5DDBCB}" type="datetime1">
              <a:rPr lang="nl-NL" smtClean="0"/>
              <a:t>14-6-2025</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nl-NL"/>
            </a:defPPr>
          </a:lstStyle>
          <a:p>
            <a:pPr rtl="0"/>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nl-NL"/>
            </a:defPPr>
          </a:lstStyle>
          <a:p>
            <a:pPr lvl="0" rtl="0"/>
            <a:r>
              <a:rPr lang="nl-NL"/>
              <a:t>Klik om de tekststijlen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nl-NL" sz="1200"/>
            </a:lvl1pPr>
          </a:lstStyle>
          <a:p>
            <a:pPr rtl="0"/>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nl-NL" sz="1200"/>
            </a:lvl1pPr>
          </a:lstStyle>
          <a:p>
            <a:pPr rtl="0"/>
            <a:fld id="{D5939589-3E79-4C82-AA4A-FE78234FAA59}" type="slidenum">
              <a:rPr lang="nl-NL" smtClean="0"/>
              <a:t>‹nr.›</a:t>
            </a:fld>
            <a:endParaRPr lang="nl-NL"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nl-NL" sz="1200" kern="1200">
        <a:solidFill>
          <a:schemeClr val="tx1"/>
        </a:solidFill>
        <a:latin typeface="+mn-lt"/>
        <a:ea typeface="+mn-ea"/>
        <a:cs typeface="+mn-cs"/>
      </a:defRPr>
    </a:lvl1pPr>
    <a:lvl2pPr marL="457200" algn="l" defTabSz="914400" rtl="0" eaLnBrk="1" latinLnBrk="0" hangingPunct="1">
      <a:defRPr lang="nl-NL" sz="1200" kern="1200">
        <a:solidFill>
          <a:schemeClr val="tx1"/>
        </a:solidFill>
        <a:latin typeface="+mn-lt"/>
        <a:ea typeface="+mn-ea"/>
        <a:cs typeface="+mn-cs"/>
      </a:defRPr>
    </a:lvl2pPr>
    <a:lvl3pPr marL="914400" algn="l" defTabSz="914400" rtl="0" eaLnBrk="1" latinLnBrk="0" hangingPunct="1">
      <a:defRPr lang="nl-NL" sz="1200" kern="1200">
        <a:solidFill>
          <a:schemeClr val="tx1"/>
        </a:solidFill>
        <a:latin typeface="+mn-lt"/>
        <a:ea typeface="+mn-ea"/>
        <a:cs typeface="+mn-cs"/>
      </a:defRPr>
    </a:lvl3pPr>
    <a:lvl4pPr marL="1371600" algn="l" defTabSz="914400" rtl="0" eaLnBrk="1" latinLnBrk="0" hangingPunct="1">
      <a:defRPr lang="nl-NL" sz="1200" kern="1200">
        <a:solidFill>
          <a:schemeClr val="tx1"/>
        </a:solidFill>
        <a:latin typeface="+mn-lt"/>
        <a:ea typeface="+mn-ea"/>
        <a:cs typeface="+mn-cs"/>
      </a:defRPr>
    </a:lvl4pPr>
    <a:lvl5pPr marL="1828800" algn="l" defTabSz="914400" rtl="0" eaLnBrk="1" latinLnBrk="0" hangingPunct="1">
      <a:defRPr lang="nl-NL" sz="1200" kern="1200">
        <a:solidFill>
          <a:schemeClr val="tx1"/>
        </a:solidFill>
        <a:latin typeface="+mn-lt"/>
        <a:ea typeface="+mn-ea"/>
        <a:cs typeface="+mn-cs"/>
      </a:defRPr>
    </a:lvl5pPr>
    <a:lvl6pPr marL="2286000" algn="l" defTabSz="914400" rtl="0" eaLnBrk="1" latinLnBrk="0" hangingPunct="1">
      <a:defRPr lang="nl-NL" sz="1200" kern="1200">
        <a:solidFill>
          <a:schemeClr val="tx1"/>
        </a:solidFill>
        <a:latin typeface="+mn-lt"/>
        <a:ea typeface="+mn-ea"/>
        <a:cs typeface="+mn-cs"/>
      </a:defRPr>
    </a:lvl6pPr>
    <a:lvl7pPr marL="2743200" algn="l" defTabSz="914400" rtl="0" eaLnBrk="1" latinLnBrk="0" hangingPunct="1">
      <a:defRPr lang="nl-NL" sz="1200" kern="1200">
        <a:solidFill>
          <a:schemeClr val="tx1"/>
        </a:solidFill>
        <a:latin typeface="+mn-lt"/>
        <a:ea typeface="+mn-ea"/>
        <a:cs typeface="+mn-cs"/>
      </a:defRPr>
    </a:lvl7pPr>
    <a:lvl8pPr marL="3200400" algn="l" defTabSz="914400" rtl="0" eaLnBrk="1" latinLnBrk="0" hangingPunct="1">
      <a:defRPr lang="nl-NL" sz="1200" kern="1200">
        <a:solidFill>
          <a:schemeClr val="tx1"/>
        </a:solidFill>
        <a:latin typeface="+mn-lt"/>
        <a:ea typeface="+mn-ea"/>
        <a:cs typeface="+mn-cs"/>
      </a:defRPr>
    </a:lvl8pPr>
    <a:lvl9pPr marL="3657600" algn="l" defTabSz="914400" rtl="0" eaLnBrk="1" latinLnBrk="0" hangingPunct="1">
      <a:defRPr lang="nl-NL"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D5939589-3E79-4C82-AA4A-FE78234FAA59}" type="slidenum">
              <a:rPr lang="nl-NL" smtClean="0"/>
              <a:t>1</a:t>
            </a:fld>
            <a:endParaRPr lang="nl-NL" dirty="0"/>
          </a:p>
        </p:txBody>
      </p:sp>
    </p:spTree>
    <p:extLst>
      <p:ext uri="{BB962C8B-B14F-4D97-AF65-F5344CB8AC3E}">
        <p14:creationId xmlns:p14="http://schemas.microsoft.com/office/powerpoint/2010/main" val="1801796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1F8B3-77AB-3384-A1F2-C0ADC15C49E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EF6EDF2-860B-D83A-4DF8-DDFD6F6620D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D57AE01-AB73-2772-60D8-21651F42175B}"/>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E842DC7A-265D-5328-A831-9BA95AEF70D9}"/>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10</a:t>
            </a:fld>
            <a:endParaRPr lang="nl-NL" dirty="0"/>
          </a:p>
        </p:txBody>
      </p:sp>
    </p:spTree>
    <p:extLst>
      <p:ext uri="{BB962C8B-B14F-4D97-AF65-F5344CB8AC3E}">
        <p14:creationId xmlns:p14="http://schemas.microsoft.com/office/powerpoint/2010/main" val="2848095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348DF-B89B-2788-5EC0-38267D3C627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3991AD0-7FA4-44BC-3C28-DDB17947037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7BBC805-3EA4-08EB-2C01-39422CB3DBD1}"/>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31F25B14-0B46-138C-E4C9-F9AA9AE52B40}"/>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11</a:t>
            </a:fld>
            <a:endParaRPr lang="nl-NL" dirty="0"/>
          </a:p>
        </p:txBody>
      </p:sp>
    </p:spTree>
    <p:extLst>
      <p:ext uri="{BB962C8B-B14F-4D97-AF65-F5344CB8AC3E}">
        <p14:creationId xmlns:p14="http://schemas.microsoft.com/office/powerpoint/2010/main" val="1313716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4A47F-16EE-5569-EFCC-59F7F1759DD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D537C8C-421B-5C52-BFD7-79BFEBECA9D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36B1C1B-B574-C4DE-3AC4-5598B150D285}"/>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1FADD069-04E9-1B81-D375-B57B2A9F1128}"/>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12</a:t>
            </a:fld>
            <a:endParaRPr lang="nl-NL" dirty="0"/>
          </a:p>
        </p:txBody>
      </p:sp>
    </p:spTree>
    <p:extLst>
      <p:ext uri="{BB962C8B-B14F-4D97-AF65-F5344CB8AC3E}">
        <p14:creationId xmlns:p14="http://schemas.microsoft.com/office/powerpoint/2010/main" val="2720382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6C9E0-C463-C995-C363-CC622358375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4A6F71-3704-E78E-7C5E-FF4DF939569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24D52F-EA79-1ED8-D4DE-74E8490BB731}"/>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11944E7B-1B33-180D-5A6D-8BC3F1C90A21}"/>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13</a:t>
            </a:fld>
            <a:endParaRPr lang="nl-NL" dirty="0"/>
          </a:p>
        </p:txBody>
      </p:sp>
    </p:spTree>
    <p:extLst>
      <p:ext uri="{BB962C8B-B14F-4D97-AF65-F5344CB8AC3E}">
        <p14:creationId xmlns:p14="http://schemas.microsoft.com/office/powerpoint/2010/main" val="366298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47D6D-7694-A8D5-757D-50316C8EA62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EA2807-B236-B3C8-115E-44CD666D103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D793924-0605-94C2-0976-A7883AD019BC}"/>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DFA9F6D4-A25A-5FFD-F0F0-3F9BD22B051B}"/>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14</a:t>
            </a:fld>
            <a:endParaRPr lang="nl-NL" dirty="0"/>
          </a:p>
        </p:txBody>
      </p:sp>
    </p:spTree>
    <p:extLst>
      <p:ext uri="{BB962C8B-B14F-4D97-AF65-F5344CB8AC3E}">
        <p14:creationId xmlns:p14="http://schemas.microsoft.com/office/powerpoint/2010/main" val="1205586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FBB1A-4E4E-0471-A42C-57BA008C2CE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89B94D3-B85C-A926-AA42-E108AF6D37A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1B2F403-9263-4DEA-7C79-C48BDA88B8E0}"/>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33EDCFBD-819A-AB4C-4A83-29306025360A}"/>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15</a:t>
            </a:fld>
            <a:endParaRPr lang="nl-NL" dirty="0"/>
          </a:p>
        </p:txBody>
      </p:sp>
    </p:spTree>
    <p:extLst>
      <p:ext uri="{BB962C8B-B14F-4D97-AF65-F5344CB8AC3E}">
        <p14:creationId xmlns:p14="http://schemas.microsoft.com/office/powerpoint/2010/main" val="2549388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42B0-8AAB-BF7F-213C-73C181345E6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6FC44F6-522A-3D8F-63F4-1E315E057BF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BCD0410-D739-8EA5-D7B9-29C3525E7F08}"/>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CF70367E-235C-041A-E2E4-ECF68BAB9196}"/>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16</a:t>
            </a:fld>
            <a:endParaRPr lang="nl-NL" dirty="0"/>
          </a:p>
        </p:txBody>
      </p:sp>
    </p:spTree>
    <p:extLst>
      <p:ext uri="{BB962C8B-B14F-4D97-AF65-F5344CB8AC3E}">
        <p14:creationId xmlns:p14="http://schemas.microsoft.com/office/powerpoint/2010/main" val="1935744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25F-44A1-CA1A-F870-4391A1EA2EF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740C1D9-75DD-D2DB-8F43-EF60152F911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6A27E9B-8455-1D55-3337-02D81BF72606}"/>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6611FADA-8B9C-329B-BDDF-4C75F71D62A9}"/>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17</a:t>
            </a:fld>
            <a:endParaRPr lang="nl-NL" dirty="0"/>
          </a:p>
        </p:txBody>
      </p:sp>
    </p:spTree>
    <p:extLst>
      <p:ext uri="{BB962C8B-B14F-4D97-AF65-F5344CB8AC3E}">
        <p14:creationId xmlns:p14="http://schemas.microsoft.com/office/powerpoint/2010/main" val="851258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9A499-122C-7A3C-7B98-068B65FAFFF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A8D7128-A23D-3A1C-E150-B7C598530C0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C647A6D-1340-2CC7-F3FC-364EA166EA06}"/>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01D20044-A56B-1AE5-AB33-600335B2932D}"/>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18</a:t>
            </a:fld>
            <a:endParaRPr lang="nl-NL" dirty="0"/>
          </a:p>
        </p:txBody>
      </p:sp>
    </p:spTree>
    <p:extLst>
      <p:ext uri="{BB962C8B-B14F-4D97-AF65-F5344CB8AC3E}">
        <p14:creationId xmlns:p14="http://schemas.microsoft.com/office/powerpoint/2010/main" val="2950254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D5939589-3E79-4C82-AA4A-FE78234FAA59}" type="slidenum">
              <a:rPr lang="nl-NL" smtClean="0"/>
              <a:t>19</a:t>
            </a:fld>
            <a:endParaRPr lang="nl-NL" dirty="0"/>
          </a:p>
        </p:txBody>
      </p:sp>
    </p:spTree>
    <p:extLst>
      <p:ext uri="{BB962C8B-B14F-4D97-AF65-F5344CB8AC3E}">
        <p14:creationId xmlns:p14="http://schemas.microsoft.com/office/powerpoint/2010/main" val="3613364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E797-2D9C-79CE-51CC-61349CAC7B3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C6F633C-F046-927A-1C24-4BA81989C84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18D89D3-E396-DFB9-20F5-DD749BF4A74B}"/>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DA4B6C77-9691-A251-C46D-6C3D58DBBB08}"/>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2</a:t>
            </a:fld>
            <a:endParaRPr lang="nl-NL" dirty="0"/>
          </a:p>
        </p:txBody>
      </p:sp>
    </p:spTree>
    <p:extLst>
      <p:ext uri="{BB962C8B-B14F-4D97-AF65-F5344CB8AC3E}">
        <p14:creationId xmlns:p14="http://schemas.microsoft.com/office/powerpoint/2010/main" val="2548221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D5939589-3E79-4C82-AA4A-FE78234FAA59}" type="slidenum">
              <a:rPr lang="nl-NL" smtClean="0"/>
              <a:t>3</a:t>
            </a:fld>
            <a:endParaRPr lang="nl-NL" dirty="0"/>
          </a:p>
        </p:txBody>
      </p:sp>
    </p:spTree>
    <p:extLst>
      <p:ext uri="{BB962C8B-B14F-4D97-AF65-F5344CB8AC3E}">
        <p14:creationId xmlns:p14="http://schemas.microsoft.com/office/powerpoint/2010/main" val="3466773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31573-AAC5-5A08-A422-9F9CCA46DD1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ECBF9DC-2309-9C16-53E4-D59D164B781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03AA483-38FF-4C4C-7915-26057961327B}"/>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155A8545-170C-8500-7044-F1D7F3CBBD0E}"/>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4</a:t>
            </a:fld>
            <a:endParaRPr lang="nl-NL" dirty="0"/>
          </a:p>
        </p:txBody>
      </p:sp>
    </p:spTree>
    <p:extLst>
      <p:ext uri="{BB962C8B-B14F-4D97-AF65-F5344CB8AC3E}">
        <p14:creationId xmlns:p14="http://schemas.microsoft.com/office/powerpoint/2010/main" val="679174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1AEF0-A1F3-CFA5-C76F-1ECF3E2FEBE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4053FA-7797-F399-4A94-0CD2A167060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8A8186B-AEB6-436C-7CA8-103C575A8AEA}"/>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76A0976D-0412-5C2C-6186-CDBD16AFFFBC}"/>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5</a:t>
            </a:fld>
            <a:endParaRPr lang="nl-NL" dirty="0"/>
          </a:p>
        </p:txBody>
      </p:sp>
    </p:spTree>
    <p:extLst>
      <p:ext uri="{BB962C8B-B14F-4D97-AF65-F5344CB8AC3E}">
        <p14:creationId xmlns:p14="http://schemas.microsoft.com/office/powerpoint/2010/main" val="1718667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06125-41D4-7FFC-78B9-A827BE8294A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C8A1DAD-F80A-B66B-80B0-FB89B5BF10D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64BADBC-DFED-0183-2EB6-08435DD01014}"/>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30079149-80D1-A1D2-4116-9DFAE2DD35C1}"/>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6</a:t>
            </a:fld>
            <a:endParaRPr lang="nl-NL" dirty="0"/>
          </a:p>
        </p:txBody>
      </p:sp>
    </p:spTree>
    <p:extLst>
      <p:ext uri="{BB962C8B-B14F-4D97-AF65-F5344CB8AC3E}">
        <p14:creationId xmlns:p14="http://schemas.microsoft.com/office/powerpoint/2010/main" val="3730020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96C93-02EB-96A8-B71A-DDE09AA41F4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F2CA22A-BF2B-4887-7359-BDF40A64A4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6A254AF-2E6F-0868-537F-35C048F5E4F1}"/>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F3DB388B-AD36-7100-CFFA-716D82631E0C}"/>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7</a:t>
            </a:fld>
            <a:endParaRPr lang="nl-NL" dirty="0"/>
          </a:p>
        </p:txBody>
      </p:sp>
    </p:spTree>
    <p:extLst>
      <p:ext uri="{BB962C8B-B14F-4D97-AF65-F5344CB8AC3E}">
        <p14:creationId xmlns:p14="http://schemas.microsoft.com/office/powerpoint/2010/main" val="541722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D6778-91DF-40D1-2F12-6D9CE03232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E6E8078-8F97-9DD8-C41E-8881BFC2710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9D7A61A-07BF-55A9-30E1-5698091F4FAB}"/>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63933D6F-08E1-CA42-562F-50E21AC7940E}"/>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8</a:t>
            </a:fld>
            <a:endParaRPr lang="nl-NL" dirty="0"/>
          </a:p>
        </p:txBody>
      </p:sp>
    </p:spTree>
    <p:extLst>
      <p:ext uri="{BB962C8B-B14F-4D97-AF65-F5344CB8AC3E}">
        <p14:creationId xmlns:p14="http://schemas.microsoft.com/office/powerpoint/2010/main" val="501642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73B67-345C-3FE5-3C23-E772A2B7BFD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CCE001E-8311-CED9-DE29-FDFEAF572AE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71B7714-D183-3A66-3962-BCDB482147EC}"/>
              </a:ext>
            </a:extLst>
          </p:cNvPr>
          <p:cNvSpPr>
            <a:spLocks noGrp="1"/>
          </p:cNvSpPr>
          <p:nvPr>
            <p:ph type="body" idx="1"/>
          </p:nvPr>
        </p:nvSpPr>
        <p:spPr/>
        <p:txBody>
          <a:bodyPr rtlCol="0"/>
          <a:lstStyle>
            <a:defPPr>
              <a:defRPr lang="nl-NL"/>
            </a:defPPr>
          </a:lstStyle>
          <a:p>
            <a:pPr rtl="0"/>
            <a:endParaRPr lang="nl-NL" dirty="0"/>
          </a:p>
        </p:txBody>
      </p:sp>
      <p:sp>
        <p:nvSpPr>
          <p:cNvPr id="4" name="Tijdelijke aanduiding voor dianummer 3">
            <a:extLst>
              <a:ext uri="{FF2B5EF4-FFF2-40B4-BE49-F238E27FC236}">
                <a16:creationId xmlns:a16="http://schemas.microsoft.com/office/drawing/2014/main" id="{AAF971F1-2A4E-91E9-EDCE-C37F4B1AF659}"/>
              </a:ext>
            </a:extLst>
          </p:cNvPr>
          <p:cNvSpPr>
            <a:spLocks noGrp="1"/>
          </p:cNvSpPr>
          <p:nvPr>
            <p:ph type="sldNum" sz="quarter" idx="5"/>
          </p:nvPr>
        </p:nvSpPr>
        <p:spPr/>
        <p:txBody>
          <a:bodyPr rtlCol="0"/>
          <a:lstStyle>
            <a:defPPr>
              <a:defRPr lang="nl-NL"/>
            </a:defPPr>
          </a:lstStyle>
          <a:p>
            <a:pPr rtl="0"/>
            <a:fld id="{D5939589-3E79-4C82-AA4A-FE78234FAA59}" type="slidenum">
              <a:rPr lang="nl-NL" smtClean="0"/>
              <a:t>9</a:t>
            </a:fld>
            <a:endParaRPr lang="nl-NL" dirty="0"/>
          </a:p>
        </p:txBody>
      </p:sp>
    </p:spTree>
    <p:extLst>
      <p:ext uri="{BB962C8B-B14F-4D97-AF65-F5344CB8AC3E}">
        <p14:creationId xmlns:p14="http://schemas.microsoft.com/office/powerpoint/2010/main" val="615507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 met alleen titel">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640AAD-80AF-40E7-BE3F-43D32FC68ED4}"/>
              </a:ext>
            </a:extLst>
          </p:cNvPr>
          <p:cNvSpPr>
            <a:spLocks noGrp="1"/>
          </p:cNvSpPr>
          <p:nvPr>
            <p:ph type="ctrTitle"/>
          </p:nvPr>
        </p:nvSpPr>
        <p:spPr>
          <a:xfrm>
            <a:off x="1280159" y="357809"/>
            <a:ext cx="7983110" cy="3080335"/>
          </a:xfrm>
        </p:spPr>
        <p:txBody>
          <a:bodyPr lIns="0" tIns="0" rIns="0" bIns="0" rtlCol="0" anchor="b"/>
          <a:lstStyle>
            <a:lvl1pPr algn="l">
              <a:lnSpc>
                <a:spcPts val="5400"/>
              </a:lnSpc>
              <a:defRPr lang="nl-NL" sz="5400" b="1" i="0" cap="all" spc="0" baseline="0">
                <a:solidFill>
                  <a:schemeClr val="bg1"/>
                </a:solidFill>
              </a:defRPr>
            </a:lvl1pPr>
          </a:lstStyle>
          <a:p>
            <a:pPr rtl="0"/>
            <a:r>
              <a:rPr lang="nl-NL"/>
              <a:t>Klik om stijl te bewerken</a:t>
            </a:r>
            <a:endParaRPr lang="nl-NL" dirty="0"/>
          </a:p>
        </p:txBody>
      </p:sp>
      <p:cxnSp>
        <p:nvCxnSpPr>
          <p:cNvPr id="9" name="Rechte verbindingslijn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e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8161510" y="2744546"/>
            <a:ext cx="465456" cy="581432"/>
            <a:chOff x="7843462" y="2744546"/>
            <a:chExt cx="465456" cy="581432"/>
          </a:xfrm>
        </p:grpSpPr>
        <p:sp>
          <p:nvSpPr>
            <p:cNvPr id="19" name="Afbeelding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nl-NL"/>
              </a:defPPr>
            </a:lstStyle>
            <a:p>
              <a:pPr rtl="0"/>
              <a:endParaRPr lang="nl-NL" dirty="0"/>
            </a:p>
          </p:txBody>
        </p:sp>
        <p:sp>
          <p:nvSpPr>
            <p:cNvPr id="21" name="Afbeelding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nl-NL"/>
              </a:defPPr>
            </a:lstStyle>
            <a:p>
              <a:pPr rtl="0"/>
              <a:endParaRPr lang="nl-NL" dirty="0"/>
            </a:p>
          </p:txBody>
        </p:sp>
        <p:sp>
          <p:nvSpPr>
            <p:cNvPr id="23" name="Afbeelding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nl-NL"/>
              </a:defPPr>
            </a:lstStyle>
            <a:p>
              <a:pPr rtl="0"/>
              <a:endParaRPr lang="nl-NL" dirty="0"/>
            </a:p>
          </p:txBody>
        </p:sp>
      </p:grpSp>
    </p:spTree>
    <p:extLst>
      <p:ext uri="{BB962C8B-B14F-4D97-AF65-F5344CB8AC3E}">
        <p14:creationId xmlns:p14="http://schemas.microsoft.com/office/powerpoint/2010/main" val="213790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afbeelding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69F227-D21C-48B3-828A-6BFA9585E82F}"/>
              </a:ext>
            </a:extLst>
          </p:cNvPr>
          <p:cNvSpPr>
            <a:spLocks noGrp="1"/>
          </p:cNvSpPr>
          <p:nvPr>
            <p:ph type="title" hasCustomPrompt="1"/>
          </p:nvPr>
        </p:nvSpPr>
        <p:spPr>
          <a:xfrm>
            <a:off x="1280159" y="640080"/>
            <a:ext cx="4815836" cy="2103120"/>
          </a:xfrm>
        </p:spPr>
        <p:txBody>
          <a:bodyPr lIns="0" tIns="0" rIns="0" bIns="0" rtlCol="0" anchor="ctr" anchorCtr="0"/>
          <a:lstStyle>
            <a:lvl1pPr algn="l">
              <a:defRPr lang="nl-NL" sz="4000" b="1" cap="all" spc="0" baseline="0">
                <a:solidFill>
                  <a:schemeClr val="tx1"/>
                </a:solidFill>
              </a:defRPr>
            </a:lvl1pPr>
          </a:lstStyle>
          <a:p>
            <a:pPr rtl="0"/>
            <a:r>
              <a:rPr lang="nl-NL"/>
              <a:t>Klik om titel toe te voegen</a:t>
            </a:r>
          </a:p>
        </p:txBody>
      </p:sp>
      <p:sp>
        <p:nvSpPr>
          <p:cNvPr id="16" name="Tijdelijke aanduiding voor dianummer 15">
            <a:extLst>
              <a:ext uri="{FF2B5EF4-FFF2-40B4-BE49-F238E27FC236}">
                <a16:creationId xmlns:a16="http://schemas.microsoft.com/office/drawing/2014/main" id="{6183E8BD-29F0-8F9F-FC7D-73F8067BCDDF}"/>
              </a:ext>
            </a:extLst>
          </p:cNvPr>
          <p:cNvSpPr>
            <a:spLocks noGrp="1"/>
          </p:cNvSpPr>
          <p:nvPr>
            <p:ph type="sldNum" sz="quarter" idx="20"/>
          </p:nvPr>
        </p:nvSpPr>
        <p:spPr/>
        <p:txBody>
          <a:bodyPr rtlCol="0"/>
          <a:lstStyle>
            <a:lvl1pPr>
              <a:defRPr lang="nl-NL">
                <a:solidFill>
                  <a:schemeClr val="accent2"/>
                </a:solidFill>
              </a:defRPr>
            </a:lvl1pPr>
          </a:lstStyle>
          <a:p>
            <a:pPr rtl="0"/>
            <a:fld id="{D8DA9DAA-006C-4F4B-980E-E3DF019B24E2}" type="slidenum">
              <a:rPr lang="nl-NL" smtClean="0"/>
              <a:pPr rtl="0"/>
              <a:t>‹nr.›</a:t>
            </a:fld>
            <a:endParaRPr lang="nl-NL" dirty="0"/>
          </a:p>
        </p:txBody>
      </p:sp>
      <p:sp>
        <p:nvSpPr>
          <p:cNvPr id="15" name="Tijdelijke aanduiding voor inhoud 2">
            <a:extLst>
              <a:ext uri="{FF2B5EF4-FFF2-40B4-BE49-F238E27FC236}">
                <a16:creationId xmlns:a16="http://schemas.microsoft.com/office/drawing/2014/main" id="{5C983CA3-739C-6C20-AFE0-0997370354B4}"/>
              </a:ext>
            </a:extLst>
          </p:cNvPr>
          <p:cNvSpPr>
            <a:spLocks noGrp="1"/>
          </p:cNvSpPr>
          <p:nvPr>
            <p:ph idx="1" hasCustomPrompt="1"/>
          </p:nvPr>
        </p:nvSpPr>
        <p:spPr>
          <a:xfrm>
            <a:off x="6531427" y="640080"/>
            <a:ext cx="5122889" cy="2103120"/>
          </a:xfrm>
        </p:spPr>
        <p:txBody>
          <a:bodyPr lIns="0" tIns="0" rIns="0" bIns="0" rtlCol="0" anchor="ctr" anchorCtr="0">
            <a:normAutofit/>
          </a:bodyPr>
          <a:lstStyle>
            <a:lvl1pPr marL="0" indent="0">
              <a:lnSpc>
                <a:spcPct val="110000"/>
              </a:lnSpc>
              <a:buNone/>
              <a:defRPr lang="nl-NL" sz="1800">
                <a:solidFill>
                  <a:schemeClr val="tx1"/>
                </a:solidFill>
              </a:defRPr>
            </a:lvl1pPr>
            <a:lvl2pPr marL="228600">
              <a:lnSpc>
                <a:spcPct val="100000"/>
              </a:lnSpc>
              <a:defRPr lang="nl-NL" sz="1600">
                <a:solidFill>
                  <a:schemeClr val="tx1"/>
                </a:solidFill>
              </a:defRPr>
            </a:lvl2pPr>
            <a:lvl3pPr marL="457200">
              <a:lnSpc>
                <a:spcPct val="100000"/>
              </a:lnSpc>
              <a:defRPr lang="nl-NL" sz="1400">
                <a:solidFill>
                  <a:schemeClr val="tx1"/>
                </a:solidFill>
              </a:defRPr>
            </a:lvl3pPr>
            <a:lvl4pPr marL="685800">
              <a:lnSpc>
                <a:spcPct val="100000"/>
              </a:lnSpc>
              <a:defRPr lang="nl-NL" sz="1200">
                <a:solidFill>
                  <a:schemeClr val="tx1"/>
                </a:solidFill>
              </a:defRPr>
            </a:lvl4pPr>
            <a:lvl5pPr>
              <a:defRPr lang="nl-NL" sz="1400"/>
            </a:lvl5pPr>
          </a:lstStyle>
          <a:p>
            <a:pPr lvl="0" rtl="0"/>
            <a:r>
              <a:rPr lang="nl-NL"/>
              <a:t>Klik om tekst toe te voegen</a:t>
            </a:r>
          </a:p>
          <a:p>
            <a:pPr lvl="1" rtl="0"/>
            <a:r>
              <a:rPr lang="nl-NL"/>
              <a:t>Tweede niveau</a:t>
            </a:r>
          </a:p>
          <a:p>
            <a:pPr lvl="2" rtl="0"/>
            <a:r>
              <a:rPr lang="nl-NL"/>
              <a:t>Derde niveau</a:t>
            </a:r>
          </a:p>
          <a:p>
            <a:pPr lvl="3" rtl="0"/>
            <a:r>
              <a:rPr lang="nl-NL"/>
              <a:t>Vierde niveau</a:t>
            </a:r>
          </a:p>
        </p:txBody>
      </p:sp>
      <p:cxnSp>
        <p:nvCxnSpPr>
          <p:cNvPr id="4" name="Rechte verbindingslijn 3">
            <a:extLst>
              <a:ext uri="{FF2B5EF4-FFF2-40B4-BE49-F238E27FC236}">
                <a16:creationId xmlns:a16="http://schemas.microsoft.com/office/drawing/2014/main" id="{4BC9F29C-BBE9-AFB4-AFC6-30BCA4EB2AFA}"/>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Tijdelijke aanduiding voor inhoud 2">
            <a:extLst>
              <a:ext uri="{FF2B5EF4-FFF2-40B4-BE49-F238E27FC236}">
                <a16:creationId xmlns:a16="http://schemas.microsoft.com/office/drawing/2014/main" id="{CBC4D286-C480-B4CF-4406-CACC323F9FAD}"/>
              </a:ext>
            </a:extLst>
          </p:cNvPr>
          <p:cNvSpPr>
            <a:spLocks noGrp="1"/>
          </p:cNvSpPr>
          <p:nvPr>
            <p:ph idx="21" hasCustomPrompt="1"/>
          </p:nvPr>
        </p:nvSpPr>
        <p:spPr>
          <a:xfrm>
            <a:off x="1280160" y="3017520"/>
            <a:ext cx="10374152" cy="3208866"/>
          </a:xfrm>
        </p:spPr>
        <p:txBody>
          <a:bodyPr rtlCol="0"/>
          <a:lstStyle>
            <a:defPPr>
              <a:defRPr lang="nl-NL"/>
            </a:defPPr>
          </a:lstStyle>
          <a:p>
            <a:pPr lvl="0" rtl="0"/>
            <a:r>
              <a:rPr lang="nl-NL"/>
              <a:t>Klik om tekst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14" name="Tijdelijke aanduiding voor voettekst 13">
            <a:extLst>
              <a:ext uri="{FF2B5EF4-FFF2-40B4-BE49-F238E27FC236}">
                <a16:creationId xmlns:a16="http://schemas.microsoft.com/office/drawing/2014/main" id="{0BEE2817-4518-D59A-BD13-29A3D4FE64F0}"/>
              </a:ext>
            </a:extLst>
          </p:cNvPr>
          <p:cNvSpPr>
            <a:spLocks noGrp="1"/>
          </p:cNvSpPr>
          <p:nvPr>
            <p:ph type="ftr" sz="quarter" idx="19"/>
          </p:nvPr>
        </p:nvSpPr>
        <p:spPr>
          <a:xfrm>
            <a:off x="7539516" y="6356350"/>
            <a:ext cx="4114800" cy="365125"/>
          </a:xfrm>
        </p:spPr>
        <p:txBody>
          <a:bodyPr rtlCol="0"/>
          <a:lstStyle>
            <a:defPPr>
              <a:defRPr lang="nl-NL"/>
            </a:defPPr>
          </a:lstStyle>
          <a:p>
            <a:pPr rtl="0"/>
            <a:endParaRPr lang="nl-NL" dirty="0"/>
          </a:p>
        </p:txBody>
      </p:sp>
    </p:spTree>
    <p:extLst>
      <p:ext uri="{BB962C8B-B14F-4D97-AF65-F5344CB8AC3E}">
        <p14:creationId xmlns:p14="http://schemas.microsoft.com/office/powerpoint/2010/main" val="1068905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F057AE-3B3B-4261-B912-BF9EB9A58C36}"/>
              </a:ext>
            </a:extLst>
          </p:cNvPr>
          <p:cNvSpPr>
            <a:spLocks noGrp="1"/>
          </p:cNvSpPr>
          <p:nvPr>
            <p:ph type="title"/>
          </p:nvPr>
        </p:nvSpPr>
        <p:spPr>
          <a:xfrm>
            <a:off x="1280159" y="4970638"/>
            <a:ext cx="9144000" cy="1280160"/>
          </a:xfrm>
        </p:spPr>
        <p:txBody>
          <a:bodyPr lIns="0" tIns="0" rIns="0" bIns="0" rtlCol="0" anchor="b" anchorCtr="0"/>
          <a:lstStyle>
            <a:lvl1pPr algn="l">
              <a:defRPr lang="nl-NL" sz="4000" b="1" cap="all" spc="0" baseline="0">
                <a:solidFill>
                  <a:schemeClr val="tx1"/>
                </a:solidFill>
              </a:defRPr>
            </a:lvl1pPr>
          </a:lstStyle>
          <a:p>
            <a:pPr rtl="0"/>
            <a:r>
              <a:rPr lang="nl-NL"/>
              <a:t>Klik om stijl te bewerken</a:t>
            </a:r>
          </a:p>
        </p:txBody>
      </p:sp>
      <p:sp>
        <p:nvSpPr>
          <p:cNvPr id="22" name="Tijdelijke aanduiding voor dianummer 21">
            <a:extLst>
              <a:ext uri="{FF2B5EF4-FFF2-40B4-BE49-F238E27FC236}">
                <a16:creationId xmlns:a16="http://schemas.microsoft.com/office/drawing/2014/main" id="{F0626849-9D2D-3C95-8C10-FA8F325FE9AA}"/>
              </a:ext>
            </a:extLst>
          </p:cNvPr>
          <p:cNvSpPr>
            <a:spLocks noGrp="1"/>
          </p:cNvSpPr>
          <p:nvPr>
            <p:ph type="sldNum" sz="quarter" idx="12"/>
          </p:nvPr>
        </p:nvSpPr>
        <p:spPr/>
        <p:txBody>
          <a:bodyPr rtlCol="0"/>
          <a:lstStyle>
            <a:defPPr>
              <a:defRPr lang="nl-NL"/>
            </a:defPPr>
          </a:lstStyle>
          <a:p>
            <a:pPr rtl="0"/>
            <a:fld id="{D8DA9DAA-006C-4F4B-980E-E3DF019B24E2}" type="slidenum">
              <a:rPr lang="nl-NL" smtClean="0"/>
              <a:pPr rtl="0"/>
              <a:t>‹nr.›</a:t>
            </a:fld>
            <a:endParaRPr lang="nl-NL" dirty="0"/>
          </a:p>
        </p:txBody>
      </p:sp>
      <p:sp>
        <p:nvSpPr>
          <p:cNvPr id="4" name="Tijdelijke aanduiding voor inhoud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685800"/>
            <a:ext cx="4937760" cy="4023360"/>
          </a:xfrm>
        </p:spPr>
        <p:txBody>
          <a:bodyPr lIns="0" tIns="0" rIns="0" bIns="0" rtlCol="0">
            <a:noAutofit/>
          </a:bodyPr>
          <a:lstStyle>
            <a:lvl1pPr marL="0" indent="0">
              <a:spcBef>
                <a:spcPts val="1200"/>
              </a:spcBef>
              <a:buNone/>
              <a:defRPr lang="nl-NL" sz="1800"/>
            </a:lvl1pPr>
            <a:lvl2pPr marL="457200">
              <a:spcBef>
                <a:spcPts val="1200"/>
              </a:spcBef>
              <a:defRPr lang="nl-NL" sz="1800"/>
            </a:lvl2pPr>
            <a:lvl3pPr marL="914400">
              <a:spcBef>
                <a:spcPts val="1200"/>
              </a:spcBef>
              <a:defRPr lang="nl-NL" sz="1800"/>
            </a:lvl3pPr>
            <a:lvl4pPr marL="1371600">
              <a:spcBef>
                <a:spcPts val="1200"/>
              </a:spcBef>
              <a:defRPr lang="nl-NL" sz="1800"/>
            </a:lvl4pPr>
            <a:lvl5pPr marL="1828800">
              <a:spcBef>
                <a:spcPts val="1200"/>
              </a:spcBef>
              <a:defRPr lang="nl-NL" sz="1800"/>
            </a:lvl5pPr>
          </a:lstStyle>
          <a:p>
            <a:pPr lvl="0" rtl="0"/>
            <a:r>
              <a:rPr lang="nl-NL"/>
              <a:t>Klik om tekst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6" name="Tijdelijke aanduiding voor inhoud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04755" y="685800"/>
            <a:ext cx="4937760" cy="4023360"/>
          </a:xfrm>
        </p:spPr>
        <p:txBody>
          <a:bodyPr lIns="0" tIns="0" rIns="0" bIns="0" rtlCol="0">
            <a:noAutofit/>
          </a:bodyPr>
          <a:lstStyle>
            <a:lvl1pPr>
              <a:spcBef>
                <a:spcPts val="1200"/>
              </a:spcBef>
              <a:defRPr lang="nl-NL" sz="1800"/>
            </a:lvl1pPr>
            <a:lvl2pPr>
              <a:spcBef>
                <a:spcPts val="1200"/>
              </a:spcBef>
              <a:defRPr lang="nl-NL" sz="1800"/>
            </a:lvl2pPr>
            <a:lvl3pPr>
              <a:spcBef>
                <a:spcPts val="1200"/>
              </a:spcBef>
              <a:defRPr lang="nl-NL" sz="1800"/>
            </a:lvl3pPr>
            <a:lvl4pPr>
              <a:spcBef>
                <a:spcPts val="1200"/>
              </a:spcBef>
              <a:defRPr lang="nl-NL" sz="1800"/>
            </a:lvl4pPr>
            <a:lvl5pPr>
              <a:spcBef>
                <a:spcPts val="1200"/>
              </a:spcBef>
              <a:defRPr lang="nl-NL" sz="1800"/>
            </a:lvl5pPr>
          </a:lstStyle>
          <a:p>
            <a:pPr lvl="0" rtl="0"/>
            <a:r>
              <a:rPr lang="nl-NL"/>
              <a:t>Klik om tekst toe te voegen</a:t>
            </a:r>
          </a:p>
          <a:p>
            <a:pPr lvl="1" rtl="0"/>
            <a:r>
              <a:rPr lang="nl-NL"/>
              <a:t>Tweede niveau</a:t>
            </a:r>
          </a:p>
          <a:p>
            <a:pPr lvl="2" rtl="0"/>
            <a:r>
              <a:rPr lang="nl-NL"/>
              <a:t>Derde niveau</a:t>
            </a:r>
          </a:p>
          <a:p>
            <a:pPr lvl="3" rtl="0"/>
            <a:r>
              <a:rPr lang="nl-NL"/>
              <a:t>Vierde niveau</a:t>
            </a:r>
          </a:p>
          <a:p>
            <a:pPr lvl="4" rtl="0"/>
            <a:r>
              <a:rPr lang="nl-NL"/>
              <a:t>Vijfde niveau</a:t>
            </a:r>
          </a:p>
        </p:txBody>
      </p:sp>
      <p:grpSp>
        <p:nvGrpSpPr>
          <p:cNvPr id="13" name="Groep 12">
            <a:extLst>
              <a:ext uri="{FF2B5EF4-FFF2-40B4-BE49-F238E27FC236}">
                <a16:creationId xmlns:a16="http://schemas.microsoft.com/office/drawing/2014/main" id="{4717D91C-F78C-0E4C-FB27-7112AB840A1C}"/>
              </a:ext>
              <a:ext uri="{C183D7F6-B498-43B3-948B-1728B52AA6E4}">
                <adec:decorative xmlns:adec="http://schemas.microsoft.com/office/drawing/2017/decorative" val="1"/>
              </a:ext>
            </a:extLst>
          </p:cNvPr>
          <p:cNvGrpSpPr/>
          <p:nvPr userDrawn="1"/>
        </p:nvGrpSpPr>
        <p:grpSpPr>
          <a:xfrm>
            <a:off x="5322570" y="5680647"/>
            <a:ext cx="465456" cy="581432"/>
            <a:chOff x="7843462" y="2744546"/>
            <a:chExt cx="465456" cy="581432"/>
          </a:xfrm>
        </p:grpSpPr>
        <p:sp>
          <p:nvSpPr>
            <p:cNvPr id="15" name="Afbeelding 12">
              <a:extLst>
                <a:ext uri="{FF2B5EF4-FFF2-40B4-BE49-F238E27FC236}">
                  <a16:creationId xmlns:a16="http://schemas.microsoft.com/office/drawing/2014/main" id="{CC935CF3-75DF-0DC7-1B2A-E0E0205DF64B}"/>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nl-NL"/>
              </a:defPPr>
            </a:lstStyle>
            <a:p>
              <a:pPr rtl="0"/>
              <a:endParaRPr lang="nl-NL" dirty="0"/>
            </a:p>
          </p:txBody>
        </p:sp>
        <p:sp>
          <p:nvSpPr>
            <p:cNvPr id="17" name="Afbeelding 13">
              <a:extLst>
                <a:ext uri="{FF2B5EF4-FFF2-40B4-BE49-F238E27FC236}">
                  <a16:creationId xmlns:a16="http://schemas.microsoft.com/office/drawing/2014/main" id="{D5782BEB-6319-DEC1-F9ED-BA9201C6B9B7}"/>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nl-NL"/>
              </a:defPPr>
            </a:lstStyle>
            <a:p>
              <a:pPr rtl="0"/>
              <a:endParaRPr lang="nl-NL" dirty="0"/>
            </a:p>
          </p:txBody>
        </p:sp>
        <p:sp>
          <p:nvSpPr>
            <p:cNvPr id="18" name="Afbeelding 15">
              <a:extLst>
                <a:ext uri="{FF2B5EF4-FFF2-40B4-BE49-F238E27FC236}">
                  <a16:creationId xmlns:a16="http://schemas.microsoft.com/office/drawing/2014/main" id="{6E59DFAF-9794-BD12-D89A-422FFFFCE023}"/>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nl-NL"/>
              </a:defPPr>
            </a:lstStyle>
            <a:p>
              <a:pPr rtl="0"/>
              <a:endParaRPr lang="nl-NL" dirty="0"/>
            </a:p>
          </p:txBody>
        </p:sp>
      </p:grpSp>
      <p:sp>
        <p:nvSpPr>
          <p:cNvPr id="21" name="Tijdelijke aanduiding voor voettekst 20">
            <a:extLst>
              <a:ext uri="{FF2B5EF4-FFF2-40B4-BE49-F238E27FC236}">
                <a16:creationId xmlns:a16="http://schemas.microsoft.com/office/drawing/2014/main" id="{36444A47-BCB3-5C86-F2B8-25092BE8D9FF}"/>
              </a:ext>
            </a:extLst>
          </p:cNvPr>
          <p:cNvSpPr>
            <a:spLocks noGrp="1"/>
          </p:cNvSpPr>
          <p:nvPr>
            <p:ph type="ftr" sz="quarter" idx="11"/>
          </p:nvPr>
        </p:nvSpPr>
        <p:spPr>
          <a:xfrm>
            <a:off x="1280160" y="6356350"/>
            <a:ext cx="4114800" cy="365125"/>
          </a:xfrm>
        </p:spPr>
        <p:txBody>
          <a:bodyPr lIns="0" rIns="91440" rtlCol="0"/>
          <a:lstStyle>
            <a:lvl1pPr algn="l">
              <a:defRPr lang="nl-NL"/>
            </a:lvl1pPr>
          </a:lstStyle>
          <a:p>
            <a:pPr rtl="0"/>
            <a:endParaRPr lang="nl-NL" dirty="0"/>
          </a:p>
        </p:txBody>
      </p:sp>
      <p:cxnSp>
        <p:nvCxnSpPr>
          <p:cNvPr id="23" name="Rechte verbindingslijn 22">
            <a:extLst>
              <a:ext uri="{FF2B5EF4-FFF2-40B4-BE49-F238E27FC236}">
                <a16:creationId xmlns:a16="http://schemas.microsoft.com/office/drawing/2014/main" id="{C648C53D-49AB-C003-70E8-5117AF079715}"/>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4" name="Groep 23">
            <a:extLst>
              <a:ext uri="{FF2B5EF4-FFF2-40B4-BE49-F238E27FC236}">
                <a16:creationId xmlns:a16="http://schemas.microsoft.com/office/drawing/2014/main" id="{A96BC1DE-6696-3408-564E-2D73B1266326}"/>
              </a:ext>
              <a:ext uri="{C183D7F6-B498-43B3-948B-1728B52AA6E4}">
                <adec:decorative xmlns:adec="http://schemas.microsoft.com/office/drawing/2017/decorative" val="1"/>
              </a:ext>
            </a:extLst>
          </p:cNvPr>
          <p:cNvGrpSpPr/>
          <p:nvPr userDrawn="1"/>
        </p:nvGrpSpPr>
        <p:grpSpPr>
          <a:xfrm rot="5400000">
            <a:off x="10711518" y="5393214"/>
            <a:ext cx="1097341" cy="736658"/>
            <a:chOff x="10508317" y="446637"/>
            <a:chExt cx="1097341" cy="736658"/>
          </a:xfrm>
        </p:grpSpPr>
        <p:sp>
          <p:nvSpPr>
            <p:cNvPr id="25" name="Afbeelding 15">
              <a:extLst>
                <a:ext uri="{FF2B5EF4-FFF2-40B4-BE49-F238E27FC236}">
                  <a16:creationId xmlns:a16="http://schemas.microsoft.com/office/drawing/2014/main" id="{268EB1E4-29D6-C3F5-BCBB-FB7E7EE5C25C}"/>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defPPr>
                <a:defRPr lang="nl-NL"/>
              </a:defPPr>
            </a:lstStyle>
            <a:p>
              <a:pPr rtl="0"/>
              <a:endParaRPr lang="nl-NL" dirty="0"/>
            </a:p>
          </p:txBody>
        </p:sp>
        <p:sp>
          <p:nvSpPr>
            <p:cNvPr id="26" name="Afbeelding 16">
              <a:extLst>
                <a:ext uri="{FF2B5EF4-FFF2-40B4-BE49-F238E27FC236}">
                  <a16:creationId xmlns:a16="http://schemas.microsoft.com/office/drawing/2014/main" id="{09524D46-140F-2F4F-430B-F59815A07CF1}"/>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defPPr>
                <a:defRPr lang="nl-NL"/>
              </a:defPPr>
            </a:lstStyle>
            <a:p>
              <a:pPr rtl="0"/>
              <a:endParaRPr lang="nl-NL" dirty="0"/>
            </a:p>
          </p:txBody>
        </p:sp>
        <p:sp>
          <p:nvSpPr>
            <p:cNvPr id="27" name="Afbeelding 14">
              <a:extLst>
                <a:ext uri="{FF2B5EF4-FFF2-40B4-BE49-F238E27FC236}">
                  <a16:creationId xmlns:a16="http://schemas.microsoft.com/office/drawing/2014/main" id="{AC75143B-C717-8D04-743C-B40FB5EFB21C}"/>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nl-NL"/>
              </a:defPPr>
            </a:lstStyle>
            <a:p>
              <a:pPr rtl="0"/>
              <a:endParaRPr lang="nl-NL" dirty="0"/>
            </a:p>
          </p:txBody>
        </p:sp>
      </p:grpSp>
    </p:spTree>
    <p:extLst>
      <p:ext uri="{BB962C8B-B14F-4D97-AF65-F5344CB8AC3E}">
        <p14:creationId xmlns:p14="http://schemas.microsoft.com/office/powerpoint/2010/main" val="3487376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96CF8C-1EA0-4E47-AC60-CAC3B80A3C5D}"/>
              </a:ext>
            </a:extLst>
          </p:cNvPr>
          <p:cNvSpPr>
            <a:spLocks noGrp="1"/>
          </p:cNvSpPr>
          <p:nvPr>
            <p:ph type="title" hasCustomPrompt="1"/>
          </p:nvPr>
        </p:nvSpPr>
        <p:spPr>
          <a:xfrm>
            <a:off x="1280160" y="640080"/>
            <a:ext cx="10087699" cy="1280160"/>
          </a:xfrm>
        </p:spPr>
        <p:txBody>
          <a:bodyPr lIns="0" tIns="0" rIns="0" bIns="0" rtlCol="0" anchor="b" anchorCtr="0"/>
          <a:lstStyle>
            <a:lvl1pPr>
              <a:defRPr lang="nl-NL" sz="4000" b="1" cap="all" baseline="0"/>
            </a:lvl1pPr>
          </a:lstStyle>
          <a:p>
            <a:pPr rtl="0"/>
            <a:r>
              <a:rPr lang="nl-NL"/>
              <a:t>Klik om titel toe te voegen</a:t>
            </a:r>
          </a:p>
        </p:txBody>
      </p:sp>
      <p:sp>
        <p:nvSpPr>
          <p:cNvPr id="10" name="Tijdelijke aanduiding voor dianummer 9">
            <a:extLst>
              <a:ext uri="{FF2B5EF4-FFF2-40B4-BE49-F238E27FC236}">
                <a16:creationId xmlns:a16="http://schemas.microsoft.com/office/drawing/2014/main" id="{116B8DF0-B7E6-5032-C3C7-E457E793BE37}"/>
              </a:ext>
            </a:extLst>
          </p:cNvPr>
          <p:cNvSpPr>
            <a:spLocks noGrp="1"/>
          </p:cNvSpPr>
          <p:nvPr>
            <p:ph type="sldNum" sz="quarter" idx="12"/>
          </p:nvPr>
        </p:nvSpPr>
        <p:spPr/>
        <p:txBody>
          <a:bodyPr rtlCol="0"/>
          <a:lstStyle>
            <a:defPPr>
              <a:defRPr lang="nl-NL"/>
            </a:defPPr>
          </a:lstStyle>
          <a:p>
            <a:pPr rtl="0"/>
            <a:fld id="{D8DA9DAA-006C-4F4B-980E-E3DF019B24E2}" type="slidenum">
              <a:rPr lang="nl-NL" smtClean="0"/>
              <a:pPr rtl="0"/>
              <a:t>‹nr.›</a:t>
            </a:fld>
            <a:endParaRPr lang="nl-NL" dirty="0"/>
          </a:p>
        </p:txBody>
      </p:sp>
      <p:sp>
        <p:nvSpPr>
          <p:cNvPr id="3" name="Tijdelijke aanduiding voor inhoud 2">
            <a:extLst>
              <a:ext uri="{FF2B5EF4-FFF2-40B4-BE49-F238E27FC236}">
                <a16:creationId xmlns:a16="http://schemas.microsoft.com/office/drawing/2014/main" id="{628CABF8-19D8-4F3C-994F-4D35EC7A2C3E}"/>
              </a:ext>
            </a:extLst>
          </p:cNvPr>
          <p:cNvSpPr>
            <a:spLocks noGrp="1"/>
          </p:cNvSpPr>
          <p:nvPr>
            <p:ph idx="1" hasCustomPrompt="1"/>
          </p:nvPr>
        </p:nvSpPr>
        <p:spPr>
          <a:xfrm>
            <a:off x="1280160" y="2103119"/>
            <a:ext cx="10087699" cy="4114800"/>
          </a:xfrm>
        </p:spPr>
        <p:txBody>
          <a:bodyPr lIns="0" tIns="0" rIns="0" bIns="0" rtlCol="0"/>
          <a:lstStyle>
            <a:defPPr>
              <a:defRPr lang="nl-NL"/>
            </a:defPPr>
          </a:lstStyle>
          <a:p>
            <a:pPr lvl="0" rtl="0"/>
            <a:r>
              <a:rPr lang="nl-NL"/>
              <a:t>Klik om tekst toe te voegen</a:t>
            </a:r>
          </a:p>
          <a:p>
            <a:pPr lvl="1" rtl="0"/>
            <a:r>
              <a:rPr lang="nl-NL"/>
              <a:t>Tweede niveau</a:t>
            </a:r>
          </a:p>
          <a:p>
            <a:pPr lvl="2" rtl="0"/>
            <a:r>
              <a:rPr lang="nl-NL"/>
              <a:t>Derde niveau</a:t>
            </a:r>
          </a:p>
          <a:p>
            <a:pPr lvl="3" rtl="0"/>
            <a:r>
              <a:rPr lang="nl-NL"/>
              <a:t>Vierde niveau</a:t>
            </a:r>
          </a:p>
          <a:p>
            <a:pPr lvl="4" rtl="0"/>
            <a:r>
              <a:rPr lang="nl-NL"/>
              <a:t>Vijfde niveau</a:t>
            </a:r>
          </a:p>
        </p:txBody>
      </p:sp>
      <p:cxnSp>
        <p:nvCxnSpPr>
          <p:cNvPr id="7" name="Rechte verbindingslijn 6">
            <a:extLst>
              <a:ext uri="{FF2B5EF4-FFF2-40B4-BE49-F238E27FC236}">
                <a16:creationId xmlns:a16="http://schemas.microsoft.com/office/drawing/2014/main" id="{5C05CAAB-DBA2-4548-AD5F-01BB97FBB207}"/>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Tijdelijke aanduiding voor voettekst 8">
            <a:extLst>
              <a:ext uri="{FF2B5EF4-FFF2-40B4-BE49-F238E27FC236}">
                <a16:creationId xmlns:a16="http://schemas.microsoft.com/office/drawing/2014/main" id="{DC5F4D40-ADE4-5EEB-436C-8563A49C55F8}"/>
              </a:ext>
            </a:extLst>
          </p:cNvPr>
          <p:cNvSpPr>
            <a:spLocks noGrp="1"/>
          </p:cNvSpPr>
          <p:nvPr>
            <p:ph type="ftr" sz="quarter" idx="11"/>
          </p:nvPr>
        </p:nvSpPr>
        <p:spPr>
          <a:xfrm>
            <a:off x="1280160" y="6356350"/>
            <a:ext cx="4114800" cy="365125"/>
          </a:xfrm>
        </p:spPr>
        <p:txBody>
          <a:bodyPr lIns="0" rtlCol="0"/>
          <a:lstStyle>
            <a:lvl1pPr algn="l">
              <a:defRPr lang="nl-NL"/>
            </a:lvl1pPr>
          </a:lstStyle>
          <a:p>
            <a:pPr rtl="0"/>
            <a:endParaRPr lang="nl-NL" dirty="0"/>
          </a:p>
        </p:txBody>
      </p:sp>
    </p:spTree>
    <p:extLst>
      <p:ext uri="{BB962C8B-B14F-4D97-AF65-F5344CB8AC3E}">
        <p14:creationId xmlns:p14="http://schemas.microsoft.com/office/powerpoint/2010/main" val="3321745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beeldingsballonnen en titel 1">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69F227-D21C-48B3-828A-6BFA9585E82F}"/>
              </a:ext>
            </a:extLst>
          </p:cNvPr>
          <p:cNvSpPr>
            <a:spLocks noGrp="1"/>
          </p:cNvSpPr>
          <p:nvPr>
            <p:ph type="title"/>
          </p:nvPr>
        </p:nvSpPr>
        <p:spPr>
          <a:xfrm>
            <a:off x="2792897" y="585216"/>
            <a:ext cx="8965094" cy="2276856"/>
          </a:xfrm>
        </p:spPr>
        <p:txBody>
          <a:bodyPr lIns="0" tIns="0" rIns="0" rtlCol="0" anchor="b"/>
          <a:lstStyle>
            <a:lvl1pPr algn="r">
              <a:lnSpc>
                <a:spcPts val="4800"/>
              </a:lnSpc>
              <a:defRPr lang="nl-NL" sz="4800" b="1" cap="all" spc="0" baseline="0">
                <a:solidFill>
                  <a:schemeClr val="bg1"/>
                </a:solidFill>
              </a:defRPr>
            </a:lvl1pPr>
          </a:lstStyle>
          <a:p>
            <a:pPr rtl="0"/>
            <a:r>
              <a:rPr lang="nl-NL"/>
              <a:t>Klik om stijl te bewerken</a:t>
            </a:r>
            <a:endParaRPr lang="nl-NL" dirty="0"/>
          </a:p>
        </p:txBody>
      </p:sp>
      <p:sp>
        <p:nvSpPr>
          <p:cNvPr id="7" name="Tijdelijke aanduiding voor afbeelding 14">
            <a:extLst>
              <a:ext uri="{FF2B5EF4-FFF2-40B4-BE49-F238E27FC236}">
                <a16:creationId xmlns:a16="http://schemas.microsoft.com/office/drawing/2014/main" id="{FC9B12A4-113B-B3F6-5926-5C2A6F504ABA}"/>
              </a:ext>
            </a:extLst>
          </p:cNvPr>
          <p:cNvSpPr>
            <a:spLocks noGrp="1"/>
          </p:cNvSpPr>
          <p:nvPr>
            <p:ph type="pic" sz="quarter" idx="14" hasCustomPrompt="1"/>
          </p:nvPr>
        </p:nvSpPr>
        <p:spPr>
          <a:xfrm>
            <a:off x="1371606"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rtlCol="0" anchor="t" anchorCtr="0">
            <a:noAutofit/>
          </a:bodyPr>
          <a:lstStyle>
            <a:lvl1pPr algn="ctr">
              <a:buNone/>
              <a:defRPr lang="nl-NL" sz="1800">
                <a:solidFill>
                  <a:schemeClr val="bg1"/>
                </a:solidFill>
              </a:defRPr>
            </a:lvl1pPr>
          </a:lstStyle>
          <a:p>
            <a:pPr rtl="0"/>
            <a:r>
              <a:rPr lang="nl-NL"/>
              <a:t>Klik om afbeelding toe te voegen</a:t>
            </a:r>
          </a:p>
        </p:txBody>
      </p:sp>
      <p:sp>
        <p:nvSpPr>
          <p:cNvPr id="16" name="Tijdelijke aanduiding voor tekst 15">
            <a:extLst>
              <a:ext uri="{FF2B5EF4-FFF2-40B4-BE49-F238E27FC236}">
                <a16:creationId xmlns:a16="http://schemas.microsoft.com/office/drawing/2014/main" id="{A928810C-E773-43AE-A2A1-4073955CC8DA}"/>
              </a:ext>
            </a:extLst>
          </p:cNvPr>
          <p:cNvSpPr>
            <a:spLocks noGrp="1"/>
          </p:cNvSpPr>
          <p:nvPr>
            <p:ph type="body" sz="quarter" idx="13" hasCustomPrompt="1"/>
          </p:nvPr>
        </p:nvSpPr>
        <p:spPr>
          <a:xfrm>
            <a:off x="5640609" y="3127248"/>
            <a:ext cx="6117381" cy="3017520"/>
          </a:xfrm>
        </p:spPr>
        <p:txBody>
          <a:bodyPr lIns="0" tIns="0" rIns="0" bIns="0" rtlCol="0">
            <a:normAutofit/>
          </a:bodyPr>
          <a:lstStyle>
            <a:lvl1pPr marL="0" indent="0" algn="r">
              <a:spcBef>
                <a:spcPts val="1200"/>
              </a:spcBef>
              <a:buNone/>
              <a:defRPr lang="nl-NL" sz="2400">
                <a:solidFill>
                  <a:schemeClr val="bg1"/>
                </a:solidFill>
              </a:defRPr>
            </a:lvl1pPr>
          </a:lstStyle>
          <a:p>
            <a:pPr lvl="0" rtl="0"/>
            <a:r>
              <a:rPr lang="nl-NL"/>
              <a:t>Klik om tekst toe te voegen</a:t>
            </a:r>
          </a:p>
        </p:txBody>
      </p:sp>
      <p:grpSp>
        <p:nvGrpSpPr>
          <p:cNvPr id="3" name="Groep 2">
            <a:extLst>
              <a:ext uri="{FF2B5EF4-FFF2-40B4-BE49-F238E27FC236}">
                <a16:creationId xmlns:a16="http://schemas.microsoft.com/office/drawing/2014/main" id="{8AF51D36-DB19-27CD-47E0-A4261648DA12}"/>
              </a:ext>
              <a:ext uri="{C183D7F6-B498-43B3-948B-1728B52AA6E4}">
                <adec:decorative xmlns:adec="http://schemas.microsoft.com/office/drawing/2017/decorative" val="1"/>
              </a:ext>
            </a:extLst>
          </p:cNvPr>
          <p:cNvGrpSpPr/>
          <p:nvPr userDrawn="1"/>
        </p:nvGrpSpPr>
        <p:grpSpPr>
          <a:xfrm rot="18614240">
            <a:off x="3975343" y="2819532"/>
            <a:ext cx="465456" cy="581432"/>
            <a:chOff x="7843462" y="2744546"/>
            <a:chExt cx="465456" cy="581432"/>
          </a:xfrm>
        </p:grpSpPr>
        <p:sp>
          <p:nvSpPr>
            <p:cNvPr id="4" name="Afbeelding 12">
              <a:extLst>
                <a:ext uri="{FF2B5EF4-FFF2-40B4-BE49-F238E27FC236}">
                  <a16:creationId xmlns:a16="http://schemas.microsoft.com/office/drawing/2014/main" id="{3EFED0E0-17D4-C5B0-09D0-B43338A856B3}"/>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nl-NL"/>
              </a:defPPr>
            </a:lstStyle>
            <a:p>
              <a:pPr rtl="0"/>
              <a:endParaRPr lang="nl-NL" dirty="0"/>
            </a:p>
          </p:txBody>
        </p:sp>
        <p:sp>
          <p:nvSpPr>
            <p:cNvPr id="5" name="Afbeelding 13">
              <a:extLst>
                <a:ext uri="{FF2B5EF4-FFF2-40B4-BE49-F238E27FC236}">
                  <a16:creationId xmlns:a16="http://schemas.microsoft.com/office/drawing/2014/main" id="{8F798BBE-9B6F-700D-08A1-09ABC5388CCE}"/>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nl-NL"/>
              </a:defPPr>
            </a:lstStyle>
            <a:p>
              <a:pPr rtl="0"/>
              <a:endParaRPr lang="nl-NL" dirty="0"/>
            </a:p>
          </p:txBody>
        </p:sp>
        <p:sp>
          <p:nvSpPr>
            <p:cNvPr id="6" name="Afbeelding 15">
              <a:extLst>
                <a:ext uri="{FF2B5EF4-FFF2-40B4-BE49-F238E27FC236}">
                  <a16:creationId xmlns:a16="http://schemas.microsoft.com/office/drawing/2014/main" id="{4AE2D1C5-9D85-9049-690C-3AFCE7E2DA56}"/>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nl-NL"/>
              </a:defPPr>
            </a:lstStyle>
            <a:p>
              <a:pPr rtl="0"/>
              <a:endParaRPr lang="nl-NL" dirty="0"/>
            </a:p>
          </p:txBody>
        </p:sp>
      </p:grpSp>
      <p:cxnSp>
        <p:nvCxnSpPr>
          <p:cNvPr id="13" name="Rechte verbindingslijn 12">
            <a:extLst>
              <a:ext uri="{FF2B5EF4-FFF2-40B4-BE49-F238E27FC236}">
                <a16:creationId xmlns:a16="http://schemas.microsoft.com/office/drawing/2014/main" id="{9D0FE75D-ACD3-655E-58A7-8F2C182760B4}"/>
              </a:ext>
              <a:ext uri="{C183D7F6-B498-43B3-948B-1728B52AA6E4}">
                <adec:decorative xmlns:adec="http://schemas.microsoft.com/office/drawing/2017/decorative" val="1"/>
              </a:ext>
            </a:extLst>
          </p:cNvPr>
          <p:cNvCxnSpPr>
            <a:cxnSpLocks/>
          </p:cNvCxnSpPr>
          <p:nvPr userDrawn="1"/>
        </p:nvCxnSpPr>
        <p:spPr>
          <a:xfrm>
            <a:off x="74066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362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69F227-D21C-48B3-828A-6BFA9585E82F}"/>
              </a:ext>
            </a:extLst>
          </p:cNvPr>
          <p:cNvSpPr>
            <a:spLocks noGrp="1"/>
          </p:cNvSpPr>
          <p:nvPr>
            <p:ph type="title" hasCustomPrompt="1"/>
          </p:nvPr>
        </p:nvSpPr>
        <p:spPr>
          <a:xfrm>
            <a:off x="838200" y="136525"/>
            <a:ext cx="10515600" cy="1509713"/>
          </a:xfrm>
        </p:spPr>
        <p:txBody>
          <a:bodyPr rtlCol="0"/>
          <a:lstStyle>
            <a:defPPr>
              <a:defRPr lang="nl-NL"/>
            </a:defPPr>
          </a:lstStyle>
          <a:p>
            <a:pPr rtl="0"/>
            <a:r>
              <a:rPr lang="nl-NL"/>
              <a:t>Klik om titel toe te voegen</a:t>
            </a:r>
          </a:p>
        </p:txBody>
      </p:sp>
      <p:sp>
        <p:nvSpPr>
          <p:cNvPr id="4" name="Tijdelijke aanduiding voor voettekst 3">
            <a:extLst>
              <a:ext uri="{FF2B5EF4-FFF2-40B4-BE49-F238E27FC236}">
                <a16:creationId xmlns:a16="http://schemas.microsoft.com/office/drawing/2014/main" id="{7EBC03C0-6EB7-4633-967C-12C35768BB58}"/>
              </a:ext>
            </a:extLst>
          </p:cNvPr>
          <p:cNvSpPr>
            <a:spLocks noGrp="1"/>
          </p:cNvSpPr>
          <p:nvPr>
            <p:ph type="ftr" sz="quarter" idx="11"/>
          </p:nvPr>
        </p:nvSpPr>
        <p:spPr>
          <a:xfrm>
            <a:off x="7239000" y="6356350"/>
            <a:ext cx="4114800" cy="365125"/>
          </a:xfrm>
          <a:prstGeom prst="rect">
            <a:avLst/>
          </a:prstGeom>
        </p:spPr>
        <p:txBody>
          <a:bodyPr rtlCol="0"/>
          <a:lstStyle>
            <a:defPPr>
              <a:defRPr lang="nl-NL"/>
            </a:defPPr>
          </a:lstStyle>
          <a:p>
            <a:pPr rtl="0"/>
            <a:endParaRPr lang="nl-NL" dirty="0"/>
          </a:p>
        </p:txBody>
      </p:sp>
      <p:sp>
        <p:nvSpPr>
          <p:cNvPr id="5" name="Tijdelijke aanduiding voor dianummer 4">
            <a:extLst>
              <a:ext uri="{FF2B5EF4-FFF2-40B4-BE49-F238E27FC236}">
                <a16:creationId xmlns:a16="http://schemas.microsoft.com/office/drawing/2014/main" id="{30FF4306-91CD-4B7B-8A53-34BE8F997581}"/>
              </a:ext>
            </a:extLst>
          </p:cNvPr>
          <p:cNvSpPr>
            <a:spLocks noGrp="1"/>
          </p:cNvSpPr>
          <p:nvPr>
            <p:ph type="sldNum" sz="quarter" idx="12"/>
          </p:nvPr>
        </p:nvSpPr>
        <p:spPr>
          <a:xfrm>
            <a:off x="484632" y="726630"/>
            <a:ext cx="520991" cy="517379"/>
          </a:xfrm>
        </p:spPr>
        <p:txBody>
          <a:bodyPr rtlCol="0"/>
          <a:lstStyle>
            <a:defPPr>
              <a:defRPr lang="nl-NL"/>
            </a:defPPr>
          </a:lstStyle>
          <a:p>
            <a:pPr rtl="0"/>
            <a:fld id="{D8DA9DAA-006C-4F4B-980E-E3DF019B24E2}" type="slidenum">
              <a:rPr lang="nl-NL" smtClean="0"/>
              <a:t>‹nr.›</a:t>
            </a:fld>
            <a:endParaRPr lang="nl-NL" dirty="0"/>
          </a:p>
        </p:txBody>
      </p:sp>
      <p:cxnSp>
        <p:nvCxnSpPr>
          <p:cNvPr id="3" name="Rechte verbindingslijn 2">
            <a:extLst>
              <a:ext uri="{FF2B5EF4-FFF2-40B4-BE49-F238E27FC236}">
                <a16:creationId xmlns:a16="http://schemas.microsoft.com/office/drawing/2014/main" id="{B5B2B208-F5B9-0151-C982-A389CB0B299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cxnSp>
        <p:nvCxnSpPr>
          <p:cNvPr id="2" name="Rechte verbindingslijn 1">
            <a:extLst>
              <a:ext uri="{FF2B5EF4-FFF2-40B4-BE49-F238E27FC236}">
                <a16:creationId xmlns:a16="http://schemas.microsoft.com/office/drawing/2014/main" id="{20EEA6CA-DE1E-18ED-E69E-54A1372FE21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Tijdelijke aanduiding voor voettekst 7">
            <a:extLst>
              <a:ext uri="{FF2B5EF4-FFF2-40B4-BE49-F238E27FC236}">
                <a16:creationId xmlns:a16="http://schemas.microsoft.com/office/drawing/2014/main" id="{2F973C81-5E94-41F6-CE15-3B4763B3ABEB}"/>
              </a:ext>
            </a:extLst>
          </p:cNvPr>
          <p:cNvSpPr>
            <a:spLocks noGrp="1"/>
          </p:cNvSpPr>
          <p:nvPr>
            <p:ph type="ftr" sz="quarter" idx="11"/>
          </p:nvPr>
        </p:nvSpPr>
        <p:spPr/>
        <p:txBody>
          <a:bodyPr rtlCol="0"/>
          <a:lstStyle>
            <a:defPPr>
              <a:defRPr lang="nl-NL"/>
            </a:defPPr>
          </a:lstStyle>
          <a:p>
            <a:pPr rtl="0"/>
            <a:endParaRPr lang="nl-NL" dirty="0"/>
          </a:p>
        </p:txBody>
      </p:sp>
      <p:sp>
        <p:nvSpPr>
          <p:cNvPr id="9" name="Tijdelijke aanduiding voor dianummer 8">
            <a:extLst>
              <a:ext uri="{FF2B5EF4-FFF2-40B4-BE49-F238E27FC236}">
                <a16:creationId xmlns:a16="http://schemas.microsoft.com/office/drawing/2014/main" id="{2C835B5C-F994-9D57-3118-919EE90F57E1}"/>
              </a:ext>
            </a:extLst>
          </p:cNvPr>
          <p:cNvSpPr>
            <a:spLocks noGrp="1"/>
          </p:cNvSpPr>
          <p:nvPr>
            <p:ph type="sldNum" sz="quarter" idx="12"/>
          </p:nvPr>
        </p:nvSpPr>
        <p:spPr/>
        <p:txBody>
          <a:bodyPr rtlCol="0"/>
          <a:lstStyle>
            <a:defPPr>
              <a:defRPr lang="nl-NL"/>
            </a:defPPr>
          </a:lstStyle>
          <a:p>
            <a:pPr rtl="0"/>
            <a:fld id="{D8DA9DAA-006C-4F4B-980E-E3DF019B24E2}" type="slidenum">
              <a:rPr lang="nl-NL" smtClean="0"/>
              <a:pPr rtl="0"/>
              <a:t>‹nr.›</a:t>
            </a:fld>
            <a:endParaRPr lang="nl-NL" dirty="0"/>
          </a:p>
        </p:txBody>
      </p:sp>
    </p:spTree>
    <p:extLst>
      <p:ext uri="{BB962C8B-B14F-4D97-AF65-F5344CB8AC3E}">
        <p14:creationId xmlns:p14="http://schemas.microsoft.com/office/powerpoint/2010/main" val="3840867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afbeelding">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69F227-D21C-48B3-828A-6BFA9585E82F}"/>
              </a:ext>
            </a:extLst>
          </p:cNvPr>
          <p:cNvSpPr>
            <a:spLocks noGrp="1"/>
          </p:cNvSpPr>
          <p:nvPr>
            <p:ph type="title" hasCustomPrompt="1"/>
          </p:nvPr>
        </p:nvSpPr>
        <p:spPr>
          <a:xfrm>
            <a:off x="5116544" y="614202"/>
            <a:ext cx="5918072" cy="2276856"/>
          </a:xfrm>
        </p:spPr>
        <p:txBody>
          <a:bodyPr lIns="0" tIns="0" rIns="0" bIns="0" rtlCol="0" anchor="b"/>
          <a:lstStyle>
            <a:lvl1pPr algn="r">
              <a:lnSpc>
                <a:spcPts val="4000"/>
              </a:lnSpc>
              <a:defRPr lang="nl-NL" sz="4000" b="1" cap="all" spc="0" baseline="0">
                <a:solidFill>
                  <a:schemeClr val="bg1"/>
                </a:solidFill>
              </a:defRPr>
            </a:lvl1pPr>
          </a:lstStyle>
          <a:p>
            <a:pPr rtl="0"/>
            <a:r>
              <a:rPr lang="nl-NL"/>
              <a:t>Klik om titel toe te voegen</a:t>
            </a:r>
          </a:p>
        </p:txBody>
      </p:sp>
      <p:sp>
        <p:nvSpPr>
          <p:cNvPr id="8" name="Tijdelijke aanduiding voor dianummer 7">
            <a:extLst>
              <a:ext uri="{FF2B5EF4-FFF2-40B4-BE49-F238E27FC236}">
                <a16:creationId xmlns:a16="http://schemas.microsoft.com/office/drawing/2014/main" id="{1C738AB3-8054-6E21-C34C-36AF3A31AC4E}"/>
              </a:ext>
            </a:extLst>
          </p:cNvPr>
          <p:cNvSpPr>
            <a:spLocks noGrp="1"/>
          </p:cNvSpPr>
          <p:nvPr>
            <p:ph type="sldNum" sz="quarter" idx="20"/>
          </p:nvPr>
        </p:nvSpPr>
        <p:spPr/>
        <p:txBody>
          <a:bodyPr rtlCol="0"/>
          <a:lstStyle>
            <a:lvl1pPr>
              <a:defRPr lang="nl-NL">
                <a:solidFill>
                  <a:schemeClr val="bg1"/>
                </a:solidFill>
              </a:defRPr>
            </a:lvl1pPr>
          </a:lstStyle>
          <a:p>
            <a:pPr rtl="0"/>
            <a:fld id="{D8DA9DAA-006C-4F4B-980E-E3DF019B24E2}" type="slidenum">
              <a:rPr lang="nl-NL" smtClean="0"/>
              <a:pPr rtl="0"/>
              <a:t>‹nr.›</a:t>
            </a:fld>
            <a:endParaRPr lang="nl-NL" dirty="0"/>
          </a:p>
        </p:txBody>
      </p:sp>
      <p:sp>
        <p:nvSpPr>
          <p:cNvPr id="19" name="Tijdelijke aanduiding voor afbeelding 18">
            <a:extLst>
              <a:ext uri="{FF2B5EF4-FFF2-40B4-BE49-F238E27FC236}">
                <a16:creationId xmlns:a16="http://schemas.microsoft.com/office/drawing/2014/main" id="{34120D15-E48C-4FBE-BB95-24DB36D9F458}"/>
              </a:ext>
            </a:extLst>
          </p:cNvPr>
          <p:cNvSpPr>
            <a:spLocks noGrp="1"/>
          </p:cNvSpPr>
          <p:nvPr>
            <p:ph type="pic" sz="quarter" idx="14" hasCustomPrompt="1"/>
          </p:nvPr>
        </p:nvSpPr>
        <p:spPr>
          <a:xfrm>
            <a:off x="1280160"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tIns="914400" rtlCol="0" anchor="t">
            <a:noAutofit/>
          </a:bodyPr>
          <a:lstStyle>
            <a:lvl1pPr algn="ctr">
              <a:buNone/>
              <a:defRPr lang="nl-NL" sz="1600" b="1">
                <a:solidFill>
                  <a:schemeClr val="bg1"/>
                </a:solidFill>
              </a:defRPr>
            </a:lvl1pPr>
          </a:lstStyle>
          <a:p>
            <a:pPr rtl="0"/>
            <a:r>
              <a:rPr lang="nl-NL"/>
              <a:t>Klik om afbeelding toe te voegen</a:t>
            </a:r>
          </a:p>
        </p:txBody>
      </p:sp>
      <p:sp>
        <p:nvSpPr>
          <p:cNvPr id="4" name="Tijdelijke aanduiding voor tekst 3">
            <a:extLst>
              <a:ext uri="{FF2B5EF4-FFF2-40B4-BE49-F238E27FC236}">
                <a16:creationId xmlns:a16="http://schemas.microsoft.com/office/drawing/2014/main" id="{94FD1B85-4BEF-C1C1-5619-B82E9E44A9F8}"/>
              </a:ext>
            </a:extLst>
          </p:cNvPr>
          <p:cNvSpPr>
            <a:spLocks noGrp="1"/>
          </p:cNvSpPr>
          <p:nvPr>
            <p:ph type="body" sz="quarter" idx="17"/>
          </p:nvPr>
        </p:nvSpPr>
        <p:spPr>
          <a:xfrm>
            <a:off x="5116548" y="3161752"/>
            <a:ext cx="5918068" cy="3144965"/>
          </a:xfrm>
        </p:spPr>
        <p:txBody>
          <a:bodyPr lIns="0" tIns="0" rIns="0" bIns="0" rtlCol="0">
            <a:normAutofit/>
          </a:bodyPr>
          <a:lstStyle>
            <a:lvl1pPr marL="0" indent="0" algn="r">
              <a:spcBef>
                <a:spcPts val="1200"/>
              </a:spcBef>
              <a:buNone/>
              <a:defRPr lang="nl-NL" sz="2400">
                <a:solidFill>
                  <a:schemeClr val="bg1"/>
                </a:solidFill>
              </a:defRPr>
            </a:lvl1pPr>
            <a:lvl2pPr marL="457200" indent="0" algn="r">
              <a:spcBef>
                <a:spcPts val="1200"/>
              </a:spcBef>
              <a:buNone/>
              <a:defRPr lang="nl-NL" sz="2400">
                <a:solidFill>
                  <a:schemeClr val="bg1"/>
                </a:solidFill>
              </a:defRPr>
            </a:lvl2pPr>
            <a:lvl3pPr marL="914400" indent="0" algn="r">
              <a:spcBef>
                <a:spcPts val="1200"/>
              </a:spcBef>
              <a:buNone/>
              <a:defRPr lang="nl-NL" sz="2400">
                <a:solidFill>
                  <a:schemeClr val="bg1"/>
                </a:solidFill>
              </a:defRPr>
            </a:lvl3pPr>
            <a:lvl4pPr marL="1371600" indent="0" algn="r">
              <a:spcBef>
                <a:spcPts val="1200"/>
              </a:spcBef>
              <a:buNone/>
              <a:defRPr lang="nl-NL" sz="2400">
                <a:solidFill>
                  <a:schemeClr val="bg1"/>
                </a:solidFill>
              </a:defRPr>
            </a:lvl4pPr>
            <a:lvl5pPr marL="1828800" indent="0" algn="r">
              <a:buNone/>
              <a:defRPr lang="nl-NL" sz="1800">
                <a:solidFill>
                  <a:schemeClr val="bg1"/>
                </a:solidFill>
              </a:defRPr>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p:txBody>
      </p:sp>
      <p:cxnSp>
        <p:nvCxnSpPr>
          <p:cNvPr id="14" name="Rechte verbindingslijn 13">
            <a:extLst>
              <a:ext uri="{FF2B5EF4-FFF2-40B4-BE49-F238E27FC236}">
                <a16:creationId xmlns:a16="http://schemas.microsoft.com/office/drawing/2014/main" id="{13AE7F8D-AE68-4A83-BAB5-3A97D473CE3C}"/>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1" name="Afbeelding 12">
            <a:extLst>
              <a:ext uri="{FF2B5EF4-FFF2-40B4-BE49-F238E27FC236}">
                <a16:creationId xmlns:a16="http://schemas.microsoft.com/office/drawing/2014/main" id="{EA1B6985-3E5A-40F4-9268-D4AB3BBF8C91}"/>
              </a:ext>
              <a:ext uri="{C183D7F6-B498-43B3-948B-1728B52AA6E4}">
                <adec:decorative xmlns:adec="http://schemas.microsoft.com/office/drawing/2017/decorative" val="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nl-NL"/>
            </a:defPPr>
          </a:lstStyle>
          <a:p>
            <a:pPr rtl="0"/>
            <a:endParaRPr lang="nl-NL" dirty="0"/>
          </a:p>
        </p:txBody>
      </p:sp>
      <p:sp>
        <p:nvSpPr>
          <p:cNvPr id="13" name="Afbeelding 13">
            <a:extLst>
              <a:ext uri="{FF2B5EF4-FFF2-40B4-BE49-F238E27FC236}">
                <a16:creationId xmlns:a16="http://schemas.microsoft.com/office/drawing/2014/main" id="{338BC906-9D03-4280-85E8-21A81BC21D73}"/>
              </a:ext>
              <a:ext uri="{C183D7F6-B498-43B3-948B-1728B52AA6E4}">
                <adec:decorative xmlns:adec="http://schemas.microsoft.com/office/drawing/2017/decorative" val="1"/>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defPPr>
              <a:defRPr lang="nl-NL"/>
            </a:defPPr>
          </a:lstStyle>
          <a:p>
            <a:pPr rtl="0"/>
            <a:endParaRPr lang="nl-NL" dirty="0"/>
          </a:p>
        </p:txBody>
      </p:sp>
      <p:sp>
        <p:nvSpPr>
          <p:cNvPr id="17" name="Afbeelding 15">
            <a:extLst>
              <a:ext uri="{FF2B5EF4-FFF2-40B4-BE49-F238E27FC236}">
                <a16:creationId xmlns:a16="http://schemas.microsoft.com/office/drawing/2014/main" id="{C5C06D53-C9F6-47E8-BFE1-B8193A1AED8B}"/>
              </a:ext>
              <a:ext uri="{C183D7F6-B498-43B3-948B-1728B52AA6E4}">
                <adec:decorative xmlns:adec="http://schemas.microsoft.com/office/drawing/2017/decorative" val="1"/>
              </a:ext>
            </a:extLst>
          </p:cNvPr>
          <p:cNvSpPr/>
          <p:nvPr userDrawn="1"/>
        </p:nvSpPr>
        <p:spPr>
          <a:xfrm>
            <a:off x="1652402"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defPPr>
              <a:defRPr lang="nl-NL"/>
            </a:defPPr>
          </a:lstStyle>
          <a:p>
            <a:pPr rtl="0"/>
            <a:endParaRPr lang="nl-NL" dirty="0"/>
          </a:p>
        </p:txBody>
      </p:sp>
      <p:sp>
        <p:nvSpPr>
          <p:cNvPr id="7" name="Tijdelijke aanduiding voor voettekst 6">
            <a:extLst>
              <a:ext uri="{FF2B5EF4-FFF2-40B4-BE49-F238E27FC236}">
                <a16:creationId xmlns:a16="http://schemas.microsoft.com/office/drawing/2014/main" id="{CE9872E9-2F0D-2FEB-0974-F0BBBC5E0331}"/>
              </a:ext>
            </a:extLst>
          </p:cNvPr>
          <p:cNvSpPr>
            <a:spLocks noGrp="1"/>
          </p:cNvSpPr>
          <p:nvPr>
            <p:ph type="ftr" sz="quarter" idx="19"/>
          </p:nvPr>
        </p:nvSpPr>
        <p:spPr>
          <a:xfrm>
            <a:off x="7238999" y="6356350"/>
            <a:ext cx="3795615" cy="365125"/>
          </a:xfrm>
        </p:spPr>
        <p:txBody>
          <a:bodyPr rtlCol="0"/>
          <a:lstStyle>
            <a:lvl1pPr>
              <a:defRPr lang="nl-NL">
                <a:solidFill>
                  <a:schemeClr val="bg1"/>
                </a:solidFill>
              </a:defRPr>
            </a:lvl1pPr>
          </a:lstStyle>
          <a:p>
            <a:pPr rtl="0"/>
            <a:endParaRPr lang="nl-NL" dirty="0"/>
          </a:p>
        </p:txBody>
      </p:sp>
    </p:spTree>
    <p:extLst>
      <p:ext uri="{BB962C8B-B14F-4D97-AF65-F5344CB8AC3E}">
        <p14:creationId xmlns:p14="http://schemas.microsoft.com/office/powerpoint/2010/main" val="2490768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 afbeelding">
    <p:bg>
      <p:bgPr>
        <a:gradFill>
          <a:gsLst>
            <a:gs pos="100000">
              <a:schemeClr val="accent4"/>
            </a:gs>
            <a:gs pos="0">
              <a:schemeClr val="accent2"/>
            </a:gs>
          </a:gsLst>
          <a:lin ang="18900000" scaled="0"/>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640AAD-80AF-40E7-BE3F-43D32FC68ED4}"/>
              </a:ext>
            </a:extLst>
          </p:cNvPr>
          <p:cNvSpPr>
            <a:spLocks noGrp="1"/>
          </p:cNvSpPr>
          <p:nvPr>
            <p:ph type="ctrTitle"/>
          </p:nvPr>
        </p:nvSpPr>
        <p:spPr>
          <a:xfrm>
            <a:off x="1280159" y="3386775"/>
            <a:ext cx="8311102" cy="3080335"/>
          </a:xfrm>
        </p:spPr>
        <p:txBody>
          <a:bodyPr lIns="0" tIns="274320" rIns="0" bIns="0" rtlCol="0" anchor="t" anchorCtr="0"/>
          <a:lstStyle>
            <a:lvl1pPr algn="l">
              <a:lnSpc>
                <a:spcPts val="5400"/>
              </a:lnSpc>
              <a:defRPr lang="nl-NL" sz="5400" b="1" i="0" cap="all" spc="0" baseline="0">
                <a:solidFill>
                  <a:schemeClr val="bg1"/>
                </a:solidFill>
              </a:defRPr>
            </a:lvl1pPr>
          </a:lstStyle>
          <a:p>
            <a:pPr rtl="0"/>
            <a:r>
              <a:rPr lang="nl-NL"/>
              <a:t>Klik om stijl te bewerken</a:t>
            </a:r>
            <a:endParaRPr lang="nl-NL" dirty="0"/>
          </a:p>
        </p:txBody>
      </p:sp>
      <p:cxnSp>
        <p:nvCxnSpPr>
          <p:cNvPr id="9" name="Rechte verbindingslijn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0"/>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e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rot="19670435">
            <a:off x="7632743" y="794953"/>
            <a:ext cx="465456" cy="581432"/>
            <a:chOff x="7843462" y="2744546"/>
            <a:chExt cx="465456" cy="581432"/>
          </a:xfrm>
        </p:grpSpPr>
        <p:sp>
          <p:nvSpPr>
            <p:cNvPr id="19" name="Afbeelding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nl-NL"/>
              </a:defPPr>
            </a:lstStyle>
            <a:p>
              <a:pPr rtl="0"/>
              <a:endParaRPr lang="nl-NL" dirty="0"/>
            </a:p>
          </p:txBody>
        </p:sp>
        <p:sp>
          <p:nvSpPr>
            <p:cNvPr id="21" name="Afbeelding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nl-NL"/>
              </a:defPPr>
            </a:lstStyle>
            <a:p>
              <a:pPr rtl="0"/>
              <a:endParaRPr lang="nl-NL" dirty="0"/>
            </a:p>
          </p:txBody>
        </p:sp>
        <p:sp>
          <p:nvSpPr>
            <p:cNvPr id="23" name="Afbeelding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nl-NL"/>
              </a:defPPr>
            </a:lstStyle>
            <a:p>
              <a:pPr rtl="0"/>
              <a:endParaRPr lang="nl-NL" dirty="0"/>
            </a:p>
          </p:txBody>
        </p:sp>
      </p:grpSp>
      <p:sp>
        <p:nvSpPr>
          <p:cNvPr id="3" name="Tijdelijke aanduiding voor afbeelding 14">
            <a:extLst>
              <a:ext uri="{FF2B5EF4-FFF2-40B4-BE49-F238E27FC236}">
                <a16:creationId xmlns:a16="http://schemas.microsoft.com/office/drawing/2014/main" id="{01D87F51-D69B-9038-0566-4FDC355AB6F0}"/>
              </a:ext>
            </a:extLst>
          </p:cNvPr>
          <p:cNvSpPr>
            <a:spLocks noGrp="1"/>
          </p:cNvSpPr>
          <p:nvPr>
            <p:ph type="pic" sz="quarter" idx="13" hasCustomPrompt="1"/>
          </p:nvPr>
        </p:nvSpPr>
        <p:spPr>
          <a:xfrm>
            <a:off x="8197587" y="411831"/>
            <a:ext cx="3521337" cy="3521344"/>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rtlCol="0" anchor="t" anchorCtr="0">
            <a:noAutofit/>
          </a:bodyPr>
          <a:lstStyle>
            <a:lvl1pPr algn="ctr">
              <a:buNone/>
              <a:defRPr lang="nl-NL" sz="1800">
                <a:solidFill>
                  <a:schemeClr val="bg1"/>
                </a:solidFill>
              </a:defRPr>
            </a:lvl1pPr>
          </a:lstStyle>
          <a:p>
            <a:pPr rtl="0"/>
            <a:r>
              <a:rPr lang="nl-NL"/>
              <a:t>Klik om afbeelding toe te voegen</a:t>
            </a:r>
          </a:p>
        </p:txBody>
      </p:sp>
    </p:spTree>
    <p:extLst>
      <p:ext uri="{BB962C8B-B14F-4D97-AF65-F5344CB8AC3E}">
        <p14:creationId xmlns:p14="http://schemas.microsoft.com/office/powerpoint/2010/main" val="1951239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 ondertitel + afbeelding">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640080"/>
            <a:ext cx="10302240" cy="1852046"/>
          </a:xfrm>
        </p:spPr>
        <p:txBody>
          <a:bodyPr lIns="0" tIns="0" rIns="0" bIns="0" rtlCol="0" anchor="b"/>
          <a:lstStyle>
            <a:lvl1pPr algn="l">
              <a:lnSpc>
                <a:spcPts val="5400"/>
              </a:lnSpc>
              <a:defRPr lang="nl-NL" sz="5400" b="1" i="0" cap="all" spc="0" baseline="0">
                <a:solidFill>
                  <a:schemeClr val="bg1"/>
                </a:solidFill>
              </a:defRPr>
            </a:lvl1pPr>
          </a:lstStyle>
          <a:p>
            <a:pPr rtl="0"/>
            <a:r>
              <a:rPr lang="nl-NL"/>
              <a:t>Klik om titel toe te voegen</a:t>
            </a:r>
          </a:p>
        </p:txBody>
      </p:sp>
      <p:sp>
        <p:nvSpPr>
          <p:cNvPr id="3" name="Subtitel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588447"/>
            <a:ext cx="7853678" cy="726645"/>
          </a:xfrm>
        </p:spPr>
        <p:txBody>
          <a:bodyPr lIns="0" tIns="0" rIns="0" bIns="0" rtlCol="0" anchor="t" anchorCtr="0">
            <a:normAutofit/>
          </a:bodyPr>
          <a:lstStyle>
            <a:lvl1pPr marL="0" indent="0" algn="l">
              <a:buNone/>
              <a:defRPr lang="nl-NL" sz="2400">
                <a:solidFill>
                  <a:schemeClr val="bg1"/>
                </a:solidFill>
              </a:defRPr>
            </a:lvl1pPr>
            <a:lvl2pPr marL="457200" indent="0" algn="ctr">
              <a:buNone/>
              <a:defRPr lang="nl-NL" sz="2000"/>
            </a:lvl2pPr>
            <a:lvl3pPr marL="914400" indent="0" algn="ctr">
              <a:buNone/>
              <a:defRPr lang="nl-NL" sz="1800"/>
            </a:lvl3pPr>
            <a:lvl4pPr marL="1371600" indent="0" algn="ctr">
              <a:buNone/>
              <a:defRPr lang="nl-NL" sz="1600"/>
            </a:lvl4pPr>
            <a:lvl5pPr marL="1828800" indent="0" algn="ctr">
              <a:buNone/>
              <a:defRPr lang="nl-NL" sz="1600"/>
            </a:lvl5pPr>
            <a:lvl6pPr marL="2286000" indent="0" algn="ctr">
              <a:buNone/>
              <a:defRPr lang="nl-NL" sz="1600"/>
            </a:lvl6pPr>
            <a:lvl7pPr marL="2743200" indent="0" algn="ctr">
              <a:buNone/>
              <a:defRPr lang="nl-NL" sz="1600"/>
            </a:lvl7pPr>
            <a:lvl8pPr marL="3200400" indent="0" algn="ctr">
              <a:buNone/>
              <a:defRPr lang="nl-NL" sz="1600"/>
            </a:lvl8pPr>
            <a:lvl9pPr marL="3657600" indent="0" algn="ctr">
              <a:buNone/>
              <a:defRPr lang="nl-NL" sz="1600"/>
            </a:lvl9pPr>
          </a:lstStyle>
          <a:p>
            <a:pPr lvl="0" rtl="0"/>
            <a:r>
              <a:rPr lang="nl-NL"/>
              <a:t>Klik om tekst toe te voegen</a:t>
            </a:r>
          </a:p>
        </p:txBody>
      </p:sp>
      <p:cxnSp>
        <p:nvCxnSpPr>
          <p:cNvPr id="9" name="Rechte verbindingslijn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e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flipH="1">
            <a:off x="7659974" y="4456458"/>
            <a:ext cx="465456" cy="581432"/>
            <a:chOff x="7843462" y="2744546"/>
            <a:chExt cx="465456" cy="581432"/>
          </a:xfrm>
        </p:grpSpPr>
        <p:sp>
          <p:nvSpPr>
            <p:cNvPr id="19" name="Afbeelding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nl-NL"/>
              </a:defPPr>
            </a:lstStyle>
            <a:p>
              <a:pPr rtl="0"/>
              <a:endParaRPr lang="nl-NL" dirty="0"/>
            </a:p>
          </p:txBody>
        </p:sp>
        <p:sp>
          <p:nvSpPr>
            <p:cNvPr id="21" name="Afbeelding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nl-NL"/>
              </a:defPPr>
            </a:lstStyle>
            <a:p>
              <a:pPr rtl="0"/>
              <a:endParaRPr lang="nl-NL" dirty="0"/>
            </a:p>
          </p:txBody>
        </p:sp>
        <p:sp>
          <p:nvSpPr>
            <p:cNvPr id="23" name="Afbeelding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nl-NL"/>
              </a:defPPr>
            </a:lstStyle>
            <a:p>
              <a:pPr rtl="0"/>
              <a:endParaRPr lang="nl-NL" dirty="0"/>
            </a:p>
          </p:txBody>
        </p:sp>
      </p:grpSp>
      <p:sp>
        <p:nvSpPr>
          <p:cNvPr id="5" name="Tijdelijke aanduiding voor afbeelding 14">
            <a:extLst>
              <a:ext uri="{FF2B5EF4-FFF2-40B4-BE49-F238E27FC236}">
                <a16:creationId xmlns:a16="http://schemas.microsoft.com/office/drawing/2014/main" id="{5DDB7824-50BA-B12F-AD49-CA8953CA3A0E}"/>
              </a:ext>
            </a:extLst>
          </p:cNvPr>
          <p:cNvSpPr>
            <a:spLocks noGrp="1"/>
          </p:cNvSpPr>
          <p:nvPr>
            <p:ph type="pic" sz="quarter" idx="13" hasCustomPrompt="1"/>
          </p:nvPr>
        </p:nvSpPr>
        <p:spPr>
          <a:xfrm>
            <a:off x="8536252"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rtlCol="0" anchor="t" anchorCtr="0">
            <a:noAutofit/>
          </a:bodyPr>
          <a:lstStyle>
            <a:lvl1pPr algn="ctr">
              <a:buNone/>
              <a:defRPr lang="nl-NL" sz="1800">
                <a:solidFill>
                  <a:schemeClr val="bg1"/>
                </a:solidFill>
              </a:defRPr>
            </a:lvl1pPr>
          </a:lstStyle>
          <a:p>
            <a:pPr rtl="0"/>
            <a:r>
              <a:rPr lang="nl-NL"/>
              <a:t>Klik om afbeelding toe te voegen</a:t>
            </a:r>
          </a:p>
        </p:txBody>
      </p:sp>
    </p:spTree>
    <p:extLst>
      <p:ext uri="{BB962C8B-B14F-4D97-AF65-F5344CB8AC3E}">
        <p14:creationId xmlns:p14="http://schemas.microsoft.com/office/powerpoint/2010/main" val="65264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afbeelding en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96CF8C-1EA0-4E47-AC60-CAC3B80A3C5D}"/>
              </a:ext>
            </a:extLst>
          </p:cNvPr>
          <p:cNvSpPr>
            <a:spLocks noGrp="1"/>
          </p:cNvSpPr>
          <p:nvPr>
            <p:ph type="title" hasCustomPrompt="1"/>
          </p:nvPr>
        </p:nvSpPr>
        <p:spPr>
          <a:xfrm>
            <a:off x="4114800" y="640080"/>
            <a:ext cx="7498080" cy="1280160"/>
          </a:xfrm>
        </p:spPr>
        <p:txBody>
          <a:bodyPr lIns="0" tIns="0" rIns="0" bIns="0" rtlCol="0" anchor="b" anchorCtr="0"/>
          <a:lstStyle>
            <a:lvl1pPr>
              <a:defRPr lang="nl-NL" sz="4000" b="1" cap="all" spc="0" baseline="0"/>
            </a:lvl1pPr>
          </a:lstStyle>
          <a:p>
            <a:pPr rtl="0"/>
            <a:r>
              <a:rPr lang="nl-NL"/>
              <a:t>Klik om titel toe te voegen</a:t>
            </a:r>
          </a:p>
        </p:txBody>
      </p:sp>
      <p:sp>
        <p:nvSpPr>
          <p:cNvPr id="6" name="Tijdelijke aanduiding voor dianummer 5">
            <a:extLst>
              <a:ext uri="{FF2B5EF4-FFF2-40B4-BE49-F238E27FC236}">
                <a16:creationId xmlns:a16="http://schemas.microsoft.com/office/drawing/2014/main" id="{5266FD4D-815A-431C-ADEF-DE6F236F617F}"/>
              </a:ext>
            </a:extLst>
          </p:cNvPr>
          <p:cNvSpPr>
            <a:spLocks noGrp="1"/>
          </p:cNvSpPr>
          <p:nvPr>
            <p:ph type="sldNum" sz="quarter" idx="12"/>
          </p:nvPr>
        </p:nvSpPr>
        <p:spPr>
          <a:xfrm>
            <a:off x="484632" y="722376"/>
            <a:ext cx="520991" cy="517379"/>
          </a:xfrm>
        </p:spPr>
        <p:txBody>
          <a:bodyPr rtlCol="0" anchor="t" anchorCtr="0"/>
          <a:lstStyle>
            <a:lvl1pPr>
              <a:defRPr lang="nl-NL">
                <a:solidFill>
                  <a:schemeClr val="accent2"/>
                </a:solidFill>
              </a:defRPr>
            </a:lvl1pPr>
          </a:lstStyle>
          <a:p>
            <a:pPr rtl="0"/>
            <a:fld id="{D8DA9DAA-006C-4F4B-980E-E3DF019B24E2}" type="slidenum">
              <a:rPr lang="nl-NL" smtClean="0"/>
              <a:pPr rtl="0"/>
              <a:t>‹nr.›</a:t>
            </a:fld>
            <a:endParaRPr lang="nl-NL" dirty="0"/>
          </a:p>
        </p:txBody>
      </p:sp>
      <p:sp>
        <p:nvSpPr>
          <p:cNvPr id="15" name="Tijdelijke aanduiding voor afbeelding 14">
            <a:extLst>
              <a:ext uri="{FF2B5EF4-FFF2-40B4-BE49-F238E27FC236}">
                <a16:creationId xmlns:a16="http://schemas.microsoft.com/office/drawing/2014/main" id="{E62FC6D8-DD87-4B93-8491-43C84EE63FE2}"/>
              </a:ext>
            </a:extLst>
          </p:cNvPr>
          <p:cNvSpPr>
            <a:spLocks noGrp="1"/>
          </p:cNvSpPr>
          <p:nvPr>
            <p:ph type="pic" sz="quarter" idx="13" hasCustomPrompt="1"/>
          </p:nvPr>
        </p:nvSpPr>
        <p:spPr>
          <a:xfrm>
            <a:off x="1317615" y="895646"/>
            <a:ext cx="1956925" cy="195692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 rtlCol="0" anchor="t" anchorCtr="0">
            <a:noAutofit/>
          </a:bodyPr>
          <a:lstStyle>
            <a:lvl1pPr algn="ctr">
              <a:buNone/>
              <a:defRPr lang="nl-NL" sz="1800"/>
            </a:lvl1pPr>
          </a:lstStyle>
          <a:p>
            <a:pPr rtl="0"/>
            <a:r>
              <a:rPr lang="nl-NL"/>
              <a:t>Klik om afbeelding toe te voegen</a:t>
            </a:r>
          </a:p>
        </p:txBody>
      </p:sp>
      <p:sp>
        <p:nvSpPr>
          <p:cNvPr id="3" name="Tijdelijke aanduiding voor inhoud 2">
            <a:extLst>
              <a:ext uri="{FF2B5EF4-FFF2-40B4-BE49-F238E27FC236}">
                <a16:creationId xmlns:a16="http://schemas.microsoft.com/office/drawing/2014/main" id="{628CABF8-19D8-4F3C-994F-4D35EC7A2C3E}"/>
              </a:ext>
            </a:extLst>
          </p:cNvPr>
          <p:cNvSpPr>
            <a:spLocks noGrp="1"/>
          </p:cNvSpPr>
          <p:nvPr>
            <p:ph idx="1" hasCustomPrompt="1"/>
          </p:nvPr>
        </p:nvSpPr>
        <p:spPr>
          <a:xfrm>
            <a:off x="4114800" y="2194560"/>
            <a:ext cx="7498080" cy="4023360"/>
          </a:xfrm>
        </p:spPr>
        <p:txBody>
          <a:bodyPr lIns="0" tIns="0" rIns="0" bIns="0" rtlCol="0">
            <a:noAutofit/>
          </a:bodyPr>
          <a:lstStyle>
            <a:lvl1pPr marL="0" indent="0">
              <a:lnSpc>
                <a:spcPct val="110000"/>
              </a:lnSpc>
              <a:buNone/>
              <a:defRPr lang="nl-NL" sz="1800"/>
            </a:lvl1pPr>
            <a:lvl2pPr marL="228600">
              <a:defRPr lang="nl-NL" sz="1600"/>
            </a:lvl2pPr>
            <a:lvl3pPr marL="457200">
              <a:defRPr lang="nl-NL" sz="1400"/>
            </a:lvl3pPr>
            <a:lvl4pPr marL="685800">
              <a:defRPr lang="nl-NL" sz="1200"/>
            </a:lvl4pPr>
            <a:lvl5pPr>
              <a:defRPr lang="nl-NL" sz="1400"/>
            </a:lvl5pPr>
          </a:lstStyle>
          <a:p>
            <a:pPr lvl="0" rtl="0"/>
            <a:r>
              <a:rPr lang="nl-NL"/>
              <a:t>Klik om tekst toe te voegen</a:t>
            </a:r>
          </a:p>
          <a:p>
            <a:pPr lvl="1" rtl="0"/>
            <a:r>
              <a:rPr lang="nl-NL"/>
              <a:t>Tweede niveau</a:t>
            </a:r>
          </a:p>
          <a:p>
            <a:pPr lvl="2" rtl="0"/>
            <a:r>
              <a:rPr lang="nl-NL"/>
              <a:t>Derde niveau</a:t>
            </a:r>
          </a:p>
          <a:p>
            <a:pPr lvl="3" rtl="0"/>
            <a:r>
              <a:rPr lang="nl-NL"/>
              <a:t>Vierde niveau</a:t>
            </a:r>
          </a:p>
        </p:txBody>
      </p:sp>
      <p:grpSp>
        <p:nvGrpSpPr>
          <p:cNvPr id="7" name="Groep 6">
            <a:extLst>
              <a:ext uri="{FF2B5EF4-FFF2-40B4-BE49-F238E27FC236}">
                <a16:creationId xmlns:a16="http://schemas.microsoft.com/office/drawing/2014/main" id="{758B5E78-A531-681D-1312-F21B52D066B8}"/>
              </a:ext>
              <a:ext uri="{C183D7F6-B498-43B3-948B-1728B52AA6E4}">
                <adec:decorative xmlns:adec="http://schemas.microsoft.com/office/drawing/2017/decorative" val="1"/>
              </a:ext>
            </a:extLst>
          </p:cNvPr>
          <p:cNvGrpSpPr/>
          <p:nvPr userDrawn="1"/>
        </p:nvGrpSpPr>
        <p:grpSpPr>
          <a:xfrm>
            <a:off x="2970685" y="620661"/>
            <a:ext cx="403448" cy="381782"/>
            <a:chOff x="10969280" y="1780012"/>
            <a:chExt cx="403448" cy="381782"/>
          </a:xfrm>
        </p:grpSpPr>
        <p:sp>
          <p:nvSpPr>
            <p:cNvPr id="17" name="Afbeelding 10">
              <a:extLst>
                <a:ext uri="{FF2B5EF4-FFF2-40B4-BE49-F238E27FC236}">
                  <a16:creationId xmlns:a16="http://schemas.microsoft.com/office/drawing/2014/main" id="{AAD06B87-D9B2-4F94-B734-A8F039A2033F}"/>
                </a:ext>
                <a:ext uri="{C183D7F6-B498-43B3-948B-1728B52AA6E4}">
                  <adec:decorative xmlns:adec="http://schemas.microsoft.com/office/drawing/2017/decorative" val="1"/>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nl-NL"/>
              </a:defPPr>
            </a:lstStyle>
            <a:p>
              <a:pPr rtl="0"/>
              <a:endParaRPr lang="nl-NL" dirty="0"/>
            </a:p>
          </p:txBody>
        </p:sp>
        <p:sp>
          <p:nvSpPr>
            <p:cNvPr id="19" name="Afbeelding 11">
              <a:extLst>
                <a:ext uri="{FF2B5EF4-FFF2-40B4-BE49-F238E27FC236}">
                  <a16:creationId xmlns:a16="http://schemas.microsoft.com/office/drawing/2014/main" id="{BB13A13C-36EA-4B13-9175-C5FE95B34D33}"/>
                </a:ext>
                <a:ext uri="{C183D7F6-B498-43B3-948B-1728B52AA6E4}">
                  <adec:decorative xmlns:adec="http://schemas.microsoft.com/office/drawing/2017/decorative" val="1"/>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defPPr>
                <a:defRPr lang="nl-NL"/>
              </a:defPPr>
            </a:lstStyle>
            <a:p>
              <a:pPr rtl="0"/>
              <a:endParaRPr lang="nl-NL" dirty="0"/>
            </a:p>
          </p:txBody>
        </p:sp>
      </p:grpSp>
      <p:sp>
        <p:nvSpPr>
          <p:cNvPr id="4" name="Tijdelijke aanduiding voor voettekst 8">
            <a:extLst>
              <a:ext uri="{FF2B5EF4-FFF2-40B4-BE49-F238E27FC236}">
                <a16:creationId xmlns:a16="http://schemas.microsoft.com/office/drawing/2014/main" id="{5189CAD3-7011-6481-11F8-05B5CB106F01}"/>
              </a:ext>
            </a:extLst>
          </p:cNvPr>
          <p:cNvSpPr>
            <a:spLocks noGrp="1"/>
          </p:cNvSpPr>
          <p:nvPr>
            <p:ph type="ftr" sz="quarter" idx="17"/>
          </p:nvPr>
        </p:nvSpPr>
        <p:spPr>
          <a:xfrm>
            <a:off x="1280160" y="6356350"/>
            <a:ext cx="4114800" cy="365125"/>
          </a:xfrm>
        </p:spPr>
        <p:txBody>
          <a:bodyPr lIns="0" rIns="91440" rtlCol="0"/>
          <a:lstStyle>
            <a:lvl1pPr algn="l">
              <a:defRPr lang="nl-NL"/>
            </a:lvl1pPr>
          </a:lstStyle>
          <a:p>
            <a:pPr rtl="0"/>
            <a:endParaRPr lang="nl-NL" dirty="0"/>
          </a:p>
        </p:txBody>
      </p:sp>
      <p:cxnSp>
        <p:nvCxnSpPr>
          <p:cNvPr id="10" name="Rechte verbindingslijn 9">
            <a:extLst>
              <a:ext uri="{FF2B5EF4-FFF2-40B4-BE49-F238E27FC236}">
                <a16:creationId xmlns:a16="http://schemas.microsoft.com/office/drawing/2014/main" id="{CB7CB27F-7A56-A747-A4D6-5627C24638D9}"/>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111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el + ondertitel dia">
    <p:bg>
      <p:bgPr>
        <a:gradFill>
          <a:gsLst>
            <a:gs pos="100000">
              <a:schemeClr val="accent4"/>
            </a:gs>
            <a:gs pos="0">
              <a:schemeClr val="accent2"/>
            </a:gs>
          </a:gsLst>
          <a:lin ang="18000000" scaled="0"/>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3383280"/>
            <a:ext cx="10302240" cy="1852046"/>
          </a:xfrm>
        </p:spPr>
        <p:txBody>
          <a:bodyPr lIns="0" tIns="274320" rIns="0" bIns="0" rtlCol="0" anchor="t" anchorCtr="0"/>
          <a:lstStyle>
            <a:lvl1pPr algn="l">
              <a:lnSpc>
                <a:spcPts val="5400"/>
              </a:lnSpc>
              <a:defRPr lang="nl-NL" sz="5400" b="1" i="0" cap="all" spc="0" baseline="0">
                <a:solidFill>
                  <a:schemeClr val="bg1"/>
                </a:solidFill>
              </a:defRPr>
            </a:lvl1pPr>
          </a:lstStyle>
          <a:p>
            <a:pPr rtl="0"/>
            <a:r>
              <a:rPr lang="nl-NL"/>
              <a:t>Klik om titel toe te voegen</a:t>
            </a:r>
          </a:p>
        </p:txBody>
      </p:sp>
      <p:sp>
        <p:nvSpPr>
          <p:cNvPr id="3" name="Subtitel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966886"/>
            <a:ext cx="10302237" cy="397191"/>
          </a:xfrm>
        </p:spPr>
        <p:txBody>
          <a:bodyPr lIns="0" tIns="0" rIns="0" bIns="0" rtlCol="0" anchor="b" anchorCtr="0">
            <a:normAutofit/>
          </a:bodyPr>
          <a:lstStyle>
            <a:lvl1pPr marL="0" indent="0" algn="l">
              <a:buNone/>
              <a:defRPr lang="nl-NL" sz="2400">
                <a:solidFill>
                  <a:schemeClr val="bg1"/>
                </a:solidFill>
              </a:defRPr>
            </a:lvl1pPr>
            <a:lvl2pPr marL="457200" indent="0" algn="ctr">
              <a:buNone/>
              <a:defRPr lang="nl-NL" sz="2000"/>
            </a:lvl2pPr>
            <a:lvl3pPr marL="914400" indent="0" algn="ctr">
              <a:buNone/>
              <a:defRPr lang="nl-NL" sz="1800"/>
            </a:lvl3pPr>
            <a:lvl4pPr marL="1371600" indent="0" algn="ctr">
              <a:buNone/>
              <a:defRPr lang="nl-NL" sz="1600"/>
            </a:lvl4pPr>
            <a:lvl5pPr marL="1828800" indent="0" algn="ctr">
              <a:buNone/>
              <a:defRPr lang="nl-NL" sz="1600"/>
            </a:lvl5pPr>
            <a:lvl6pPr marL="2286000" indent="0" algn="ctr">
              <a:buNone/>
              <a:defRPr lang="nl-NL" sz="1600"/>
            </a:lvl6pPr>
            <a:lvl7pPr marL="2743200" indent="0" algn="ctr">
              <a:buNone/>
              <a:defRPr lang="nl-NL" sz="1600"/>
            </a:lvl7pPr>
            <a:lvl8pPr marL="3200400" indent="0" algn="ctr">
              <a:buNone/>
              <a:defRPr lang="nl-NL" sz="1600"/>
            </a:lvl8pPr>
            <a:lvl9pPr marL="3657600" indent="0" algn="ctr">
              <a:buNone/>
              <a:defRPr lang="nl-NL" sz="1600"/>
            </a:lvl9pPr>
          </a:lstStyle>
          <a:p>
            <a:pPr lvl="0" rtl="0"/>
            <a:r>
              <a:rPr lang="nl-NL"/>
              <a:t>Klik om tekst toe te voegen</a:t>
            </a:r>
          </a:p>
        </p:txBody>
      </p:sp>
      <p:grpSp>
        <p:nvGrpSpPr>
          <p:cNvPr id="4" name="Groe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10897692" y="620298"/>
            <a:ext cx="465456" cy="581432"/>
            <a:chOff x="7843462" y="2744546"/>
            <a:chExt cx="465456" cy="581432"/>
          </a:xfrm>
        </p:grpSpPr>
        <p:sp>
          <p:nvSpPr>
            <p:cNvPr id="19" name="Afbeelding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nl-NL"/>
              </a:defPPr>
            </a:lstStyle>
            <a:p>
              <a:pPr rtl="0"/>
              <a:endParaRPr lang="nl-NL" dirty="0"/>
            </a:p>
          </p:txBody>
        </p:sp>
        <p:sp>
          <p:nvSpPr>
            <p:cNvPr id="21" name="Afbeelding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nl-NL"/>
              </a:defPPr>
            </a:lstStyle>
            <a:p>
              <a:pPr rtl="0"/>
              <a:endParaRPr lang="nl-NL" dirty="0"/>
            </a:p>
          </p:txBody>
        </p:sp>
        <p:sp>
          <p:nvSpPr>
            <p:cNvPr id="23" name="Afbeelding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nl-NL"/>
              </a:defPPr>
            </a:lstStyle>
            <a:p>
              <a:pPr rtl="0"/>
              <a:endParaRPr lang="nl-NL" dirty="0"/>
            </a:p>
          </p:txBody>
        </p:sp>
      </p:grpSp>
      <p:cxnSp>
        <p:nvCxnSpPr>
          <p:cNvPr id="5" name="Rechte verbindingslijn 4">
            <a:extLst>
              <a:ext uri="{FF2B5EF4-FFF2-40B4-BE49-F238E27FC236}">
                <a16:creationId xmlns:a16="http://schemas.microsoft.com/office/drawing/2014/main" id="{57912362-D30D-7B0B-BA94-0993B1EBC4E4}"/>
              </a:ext>
              <a:ext uri="{C183D7F6-B498-43B3-948B-1728B52AA6E4}">
                <adec:decorative xmlns:adec="http://schemas.microsoft.com/office/drawing/2017/decorative" val="1"/>
              </a:ext>
            </a:extLst>
          </p:cNvPr>
          <p:cNvCxnSpPr>
            <a:cxnSpLocks/>
          </p:cNvCxnSpPr>
          <p:nvPr userDrawn="1"/>
        </p:nvCxnSpPr>
        <p:spPr>
          <a:xfrm>
            <a:off x="1280160" y="0"/>
            <a:ext cx="0" cy="2775857"/>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64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F057AE-3B3B-4261-B912-BF9EB9A58C36}"/>
              </a:ext>
            </a:extLst>
          </p:cNvPr>
          <p:cNvSpPr>
            <a:spLocks noGrp="1"/>
          </p:cNvSpPr>
          <p:nvPr>
            <p:ph type="title" hasCustomPrompt="1"/>
          </p:nvPr>
        </p:nvSpPr>
        <p:spPr>
          <a:xfrm>
            <a:off x="1280160" y="685800"/>
            <a:ext cx="9137012" cy="1280160"/>
          </a:xfrm>
        </p:spPr>
        <p:txBody>
          <a:bodyPr lIns="0" tIns="0" rIns="0" bIns="0" rtlCol="0"/>
          <a:lstStyle>
            <a:lvl1pPr>
              <a:defRPr lang="nl-NL" sz="4000" b="1" cap="all" spc="0" baseline="0"/>
            </a:lvl1pPr>
          </a:lstStyle>
          <a:p>
            <a:pPr rtl="0"/>
            <a:r>
              <a:rPr lang="nl-NL"/>
              <a:t>Klik om titel toe te voegen</a:t>
            </a:r>
          </a:p>
        </p:txBody>
      </p:sp>
      <p:sp>
        <p:nvSpPr>
          <p:cNvPr id="15" name="Tijdelijke aanduiding voor dianummer 14">
            <a:extLst>
              <a:ext uri="{FF2B5EF4-FFF2-40B4-BE49-F238E27FC236}">
                <a16:creationId xmlns:a16="http://schemas.microsoft.com/office/drawing/2014/main" id="{0F91A5DB-A2CA-1D70-9A06-3869A288C924}"/>
              </a:ext>
            </a:extLst>
          </p:cNvPr>
          <p:cNvSpPr>
            <a:spLocks noGrp="1"/>
          </p:cNvSpPr>
          <p:nvPr>
            <p:ph type="sldNum" sz="quarter" idx="12"/>
          </p:nvPr>
        </p:nvSpPr>
        <p:spPr/>
        <p:txBody>
          <a:bodyPr rtlCol="0"/>
          <a:lstStyle>
            <a:defPPr>
              <a:defRPr lang="nl-NL"/>
            </a:defPPr>
          </a:lstStyle>
          <a:p>
            <a:pPr rtl="0"/>
            <a:fld id="{D8DA9DAA-006C-4F4B-980E-E3DF019B24E2}" type="slidenum">
              <a:rPr lang="nl-NL" smtClean="0"/>
              <a:pPr rtl="0"/>
              <a:t>‹nr.›</a:t>
            </a:fld>
            <a:endParaRPr lang="nl-NL" dirty="0"/>
          </a:p>
        </p:txBody>
      </p:sp>
      <p:sp>
        <p:nvSpPr>
          <p:cNvPr id="4" name="Tijdelijke aanduiding voor inhoud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2327440"/>
            <a:ext cx="4846320" cy="4040574"/>
          </a:xfrm>
        </p:spPr>
        <p:txBody>
          <a:bodyPr lIns="0" tIns="0" rIns="0" bIns="0" rtlCol="0">
            <a:normAutofit/>
          </a:bodyPr>
          <a:lstStyle>
            <a:lvl1pPr marL="0" indent="0">
              <a:spcAft>
                <a:spcPts val="0"/>
              </a:spcAft>
              <a:buNone/>
              <a:defRPr lang="nl-NL" sz="1800"/>
            </a:lvl1pPr>
            <a:lvl2pPr marL="228600">
              <a:spcBef>
                <a:spcPts val="1200"/>
              </a:spcBef>
              <a:defRPr lang="nl-NL" sz="1800"/>
            </a:lvl2pPr>
            <a:lvl3pPr marL="685800">
              <a:spcBef>
                <a:spcPts val="1200"/>
              </a:spcBef>
              <a:defRPr lang="nl-NL" sz="1800"/>
            </a:lvl3pPr>
            <a:lvl4pPr marL="1143000">
              <a:spcBef>
                <a:spcPts val="1200"/>
              </a:spcBef>
              <a:defRPr lang="nl-NL" sz="1800"/>
            </a:lvl4pPr>
            <a:lvl5pPr marL="1600200">
              <a:spcBef>
                <a:spcPts val="1200"/>
              </a:spcBef>
              <a:defRPr lang="nl-NL" sz="1800"/>
            </a:lvl5pPr>
          </a:lstStyle>
          <a:p>
            <a:pPr lvl="0" rtl="0"/>
            <a:r>
              <a:rPr lang="nl-NL"/>
              <a:t>Klik om tekst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6" name="Tijdelijke aanduiding voor inhoud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23402" y="2327441"/>
            <a:ext cx="4846320" cy="4040574"/>
          </a:xfrm>
        </p:spPr>
        <p:txBody>
          <a:bodyPr lIns="0" tIns="0" rIns="0" bIns="0" rtlCol="0">
            <a:normAutofit/>
          </a:bodyPr>
          <a:lstStyle>
            <a:lvl1pPr marL="0" indent="0">
              <a:spcAft>
                <a:spcPts val="0"/>
              </a:spcAft>
              <a:buNone/>
              <a:defRPr lang="nl-NL" sz="1800"/>
            </a:lvl1pPr>
            <a:lvl2pPr marL="228600">
              <a:spcBef>
                <a:spcPts val="1200"/>
              </a:spcBef>
              <a:defRPr lang="nl-NL" sz="1800"/>
            </a:lvl2pPr>
            <a:lvl3pPr marL="685800">
              <a:spcBef>
                <a:spcPts val="1200"/>
              </a:spcBef>
              <a:defRPr lang="nl-NL" sz="1800"/>
            </a:lvl3pPr>
            <a:lvl4pPr marL="1143000">
              <a:spcBef>
                <a:spcPts val="1200"/>
              </a:spcBef>
              <a:defRPr lang="nl-NL" sz="1800"/>
            </a:lvl4pPr>
            <a:lvl5pPr marL="1600200">
              <a:spcBef>
                <a:spcPts val="1200"/>
              </a:spcBef>
              <a:defRPr lang="nl-NL" sz="1800"/>
            </a:lvl5pPr>
          </a:lstStyle>
          <a:p>
            <a:pPr lvl="0" rtl="0"/>
            <a:r>
              <a:rPr lang="nl-NL"/>
              <a:t>Klik om tekst toe te voegen</a:t>
            </a:r>
          </a:p>
          <a:p>
            <a:pPr lvl="1" rtl="0"/>
            <a:r>
              <a:rPr lang="nl-NL"/>
              <a:t>Tweede niveau</a:t>
            </a:r>
          </a:p>
          <a:p>
            <a:pPr lvl="2" rtl="0"/>
            <a:r>
              <a:rPr lang="nl-NL"/>
              <a:t>Derde niveau</a:t>
            </a:r>
          </a:p>
          <a:p>
            <a:pPr lvl="3" rtl="0"/>
            <a:r>
              <a:rPr lang="nl-NL"/>
              <a:t>Vierde niveau</a:t>
            </a:r>
          </a:p>
          <a:p>
            <a:pPr lvl="4" rtl="0"/>
            <a:r>
              <a:rPr lang="nl-NL"/>
              <a:t>Vijfde niveau</a:t>
            </a:r>
          </a:p>
        </p:txBody>
      </p:sp>
      <p:cxnSp>
        <p:nvCxnSpPr>
          <p:cNvPr id="10" name="Rechte verbindingslijn 9">
            <a:extLst>
              <a:ext uri="{FF2B5EF4-FFF2-40B4-BE49-F238E27FC236}">
                <a16:creationId xmlns:a16="http://schemas.microsoft.com/office/drawing/2014/main" id="{160F34ED-DA60-4CC2-B735-B0EC5D9FEA35}"/>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Afbeelding 15">
            <a:extLst>
              <a:ext uri="{FF2B5EF4-FFF2-40B4-BE49-F238E27FC236}">
                <a16:creationId xmlns:a16="http://schemas.microsoft.com/office/drawing/2014/main" id="{A9475260-301F-4744-B1DA-7B00F6FB4342}"/>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defPPr>
              <a:defRPr lang="nl-NL"/>
            </a:defPPr>
          </a:lstStyle>
          <a:p>
            <a:pPr rtl="0"/>
            <a:endParaRPr lang="nl-NL" dirty="0"/>
          </a:p>
        </p:txBody>
      </p:sp>
      <p:sp>
        <p:nvSpPr>
          <p:cNvPr id="14" name="Afbeelding 16">
            <a:extLst>
              <a:ext uri="{FF2B5EF4-FFF2-40B4-BE49-F238E27FC236}">
                <a16:creationId xmlns:a16="http://schemas.microsoft.com/office/drawing/2014/main" id="{9BBD3F4B-0836-48C5-AC68-747456D1DD50}"/>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defPPr>
              <a:defRPr lang="nl-NL"/>
            </a:defPPr>
          </a:lstStyle>
          <a:p>
            <a:pPr rtl="0"/>
            <a:endParaRPr lang="nl-NL" dirty="0"/>
          </a:p>
        </p:txBody>
      </p:sp>
      <p:sp>
        <p:nvSpPr>
          <p:cNvPr id="16" name="Afbeelding 14">
            <a:extLst>
              <a:ext uri="{FF2B5EF4-FFF2-40B4-BE49-F238E27FC236}">
                <a16:creationId xmlns:a16="http://schemas.microsoft.com/office/drawing/2014/main" id="{9B4398D5-99F4-4F83-AA77-9B4177648CAF}"/>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nl-NL"/>
            </a:defPPr>
          </a:lstStyle>
          <a:p>
            <a:pPr rtl="0"/>
            <a:endParaRPr lang="nl-NL" dirty="0"/>
          </a:p>
        </p:txBody>
      </p:sp>
      <p:sp>
        <p:nvSpPr>
          <p:cNvPr id="13" name="Tijdelijke aanduiding voor voettekst 12">
            <a:extLst>
              <a:ext uri="{FF2B5EF4-FFF2-40B4-BE49-F238E27FC236}">
                <a16:creationId xmlns:a16="http://schemas.microsoft.com/office/drawing/2014/main" id="{6D6A69CF-70D6-AB12-CD8B-FD75B7EE1420}"/>
              </a:ext>
            </a:extLst>
          </p:cNvPr>
          <p:cNvSpPr>
            <a:spLocks noGrp="1"/>
          </p:cNvSpPr>
          <p:nvPr>
            <p:ph type="ftr" sz="quarter" idx="11"/>
          </p:nvPr>
        </p:nvSpPr>
        <p:spPr>
          <a:xfrm>
            <a:off x="1280160" y="6356350"/>
            <a:ext cx="4114800" cy="365125"/>
          </a:xfrm>
        </p:spPr>
        <p:txBody>
          <a:bodyPr rtlCol="0"/>
          <a:lstStyle>
            <a:lvl1pPr algn="l">
              <a:defRPr lang="nl-NL"/>
            </a:lvl1pPr>
          </a:lstStyle>
          <a:p>
            <a:pPr rtl="0"/>
            <a:endParaRPr lang="nl-NL" dirty="0"/>
          </a:p>
        </p:txBody>
      </p:sp>
    </p:spTree>
    <p:extLst>
      <p:ext uri="{BB962C8B-B14F-4D97-AF65-F5344CB8AC3E}">
        <p14:creationId xmlns:p14="http://schemas.microsoft.com/office/powerpoint/2010/main" val="93759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gelijking 2">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F9EFE408-BFE1-16DC-F7C6-47F55C171AC6}"/>
              </a:ext>
              <a:ext uri="{C183D7F6-B498-43B3-948B-1728B52AA6E4}">
                <adec:decorative xmlns:adec="http://schemas.microsoft.com/office/drawing/2017/decorative" val="1"/>
              </a:ext>
            </a:extLst>
          </p:cNvPr>
          <p:cNvSpPr/>
          <p:nvPr userDrawn="1"/>
        </p:nvSpPr>
        <p:spPr>
          <a:xfrm>
            <a:off x="6412992" y="0"/>
            <a:ext cx="5779008"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2" name="Titel 1">
            <a:extLst>
              <a:ext uri="{FF2B5EF4-FFF2-40B4-BE49-F238E27FC236}">
                <a16:creationId xmlns:a16="http://schemas.microsoft.com/office/drawing/2014/main" id="{B5F057AE-3B3B-4261-B912-BF9EB9A58C36}"/>
              </a:ext>
            </a:extLst>
          </p:cNvPr>
          <p:cNvSpPr>
            <a:spLocks noGrp="1"/>
          </p:cNvSpPr>
          <p:nvPr>
            <p:ph type="title"/>
          </p:nvPr>
        </p:nvSpPr>
        <p:spPr>
          <a:xfrm>
            <a:off x="6915572" y="685800"/>
            <a:ext cx="4754880" cy="5670550"/>
          </a:xfrm>
        </p:spPr>
        <p:txBody>
          <a:bodyPr lIns="0" tIns="0" rIns="0" bIns="0" rtlCol="0" anchor="ctr" anchorCtr="0"/>
          <a:lstStyle>
            <a:lvl1pPr algn="l">
              <a:defRPr lang="nl-NL" sz="4000" b="1" cap="all" spc="0" baseline="0">
                <a:solidFill>
                  <a:schemeClr val="bg1"/>
                </a:solidFill>
              </a:defRPr>
            </a:lvl1pPr>
          </a:lstStyle>
          <a:p>
            <a:pPr rtl="0"/>
            <a:r>
              <a:rPr lang="nl-NL"/>
              <a:t>Klik om stijl te bewerken</a:t>
            </a:r>
          </a:p>
        </p:txBody>
      </p:sp>
      <p:sp>
        <p:nvSpPr>
          <p:cNvPr id="22" name="Tijdelijke aanduiding voor dianummer 21">
            <a:extLst>
              <a:ext uri="{FF2B5EF4-FFF2-40B4-BE49-F238E27FC236}">
                <a16:creationId xmlns:a16="http://schemas.microsoft.com/office/drawing/2014/main" id="{4C0ED5DD-6381-0FFD-7B45-D21179A390B5}"/>
              </a:ext>
            </a:extLst>
          </p:cNvPr>
          <p:cNvSpPr>
            <a:spLocks noGrp="1"/>
          </p:cNvSpPr>
          <p:nvPr>
            <p:ph type="sldNum" sz="quarter" idx="12"/>
          </p:nvPr>
        </p:nvSpPr>
        <p:spPr/>
        <p:txBody>
          <a:bodyPr rtlCol="0"/>
          <a:lstStyle>
            <a:defPPr>
              <a:defRPr lang="nl-NL"/>
            </a:defPPr>
          </a:lstStyle>
          <a:p>
            <a:pPr rtl="0"/>
            <a:fld id="{D8DA9DAA-006C-4F4B-980E-E3DF019B24E2}" type="slidenum">
              <a:rPr lang="nl-NL" smtClean="0"/>
              <a:pPr rtl="0"/>
              <a:t>‹nr.›</a:t>
            </a:fld>
            <a:endParaRPr lang="nl-NL" dirty="0"/>
          </a:p>
        </p:txBody>
      </p:sp>
      <p:sp>
        <p:nvSpPr>
          <p:cNvPr id="4" name="Tijdelijke aanduiding voor inhoud 5">
            <a:extLst>
              <a:ext uri="{FF2B5EF4-FFF2-40B4-BE49-F238E27FC236}">
                <a16:creationId xmlns:a16="http://schemas.microsoft.com/office/drawing/2014/main" id="{F042E432-AE48-385B-DEA1-32129394CE76}"/>
              </a:ext>
            </a:extLst>
          </p:cNvPr>
          <p:cNvSpPr>
            <a:spLocks noGrp="1"/>
          </p:cNvSpPr>
          <p:nvPr>
            <p:ph sz="quarter" idx="15" hasCustomPrompt="1"/>
          </p:nvPr>
        </p:nvSpPr>
        <p:spPr>
          <a:xfrm>
            <a:off x="1279526" y="1533524"/>
            <a:ext cx="4663440" cy="1895475"/>
          </a:xfrm>
        </p:spPr>
        <p:txBody>
          <a:bodyPr lIns="0" tIns="0" rIns="0" bIns="0" rtlCol="0" anchor="t" anchorCtr="0">
            <a:noAutofit/>
          </a:bodyPr>
          <a:lstStyle>
            <a:lvl1pPr marL="342900" indent="-512064">
              <a:spcBef>
                <a:spcPts val="1000"/>
              </a:spcBef>
              <a:buFont typeface="+mj-lt"/>
              <a:buAutoNum type="arabicPeriod"/>
              <a:defRPr lang="nl-NL" sz="1800"/>
            </a:lvl1pPr>
            <a:lvl2pPr marL="1028700" indent="-342900">
              <a:spcBef>
                <a:spcPts val="1200"/>
              </a:spcBef>
              <a:buFont typeface="+mj-lt"/>
              <a:buAutoNum type="alphaLcPeriod"/>
              <a:defRPr lang="nl-NL" sz="1800"/>
            </a:lvl2pPr>
            <a:lvl3pPr marL="1257300" indent="-342900">
              <a:spcBef>
                <a:spcPts val="1200"/>
              </a:spcBef>
              <a:buFont typeface="+mj-lt"/>
              <a:buAutoNum type="arabicParenR"/>
              <a:defRPr lang="nl-NL" sz="1800"/>
            </a:lvl3pPr>
            <a:lvl4pPr marL="1714500" indent="-342900">
              <a:spcBef>
                <a:spcPts val="1200"/>
              </a:spcBef>
              <a:buFont typeface="+mj-lt"/>
              <a:buAutoNum type="alphaLcParenR"/>
              <a:defRPr lang="nl-NL" sz="1800"/>
            </a:lvl4pPr>
            <a:lvl5pPr marL="2228850" indent="-400050">
              <a:spcBef>
                <a:spcPts val="1200"/>
              </a:spcBef>
              <a:buFont typeface="+mj-lt"/>
              <a:buAutoNum type="romanLcPeriod"/>
              <a:defRPr lang="nl-NL" sz="1800"/>
            </a:lvl5pPr>
          </a:lstStyle>
          <a:p>
            <a:pPr lvl="0" rtl="0"/>
            <a:r>
              <a:rPr lang="nl-NL"/>
              <a:t>Klik om tekst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7" name="Tijdelijke aanduiding voor inhoud 5">
            <a:extLst>
              <a:ext uri="{FF2B5EF4-FFF2-40B4-BE49-F238E27FC236}">
                <a16:creationId xmlns:a16="http://schemas.microsoft.com/office/drawing/2014/main" id="{DF111B2E-0535-57E2-FE92-620F9307A956}"/>
              </a:ext>
            </a:extLst>
          </p:cNvPr>
          <p:cNvSpPr>
            <a:spLocks noGrp="1"/>
          </p:cNvSpPr>
          <p:nvPr>
            <p:ph sz="quarter" idx="13" hasCustomPrompt="1"/>
          </p:nvPr>
        </p:nvSpPr>
        <p:spPr>
          <a:xfrm>
            <a:off x="1280160" y="3482974"/>
            <a:ext cx="4663440" cy="1190033"/>
          </a:xfrm>
        </p:spPr>
        <p:txBody>
          <a:bodyPr lIns="0" tIns="0" rIns="0" bIns="0" rtlCol="0" anchor="t" anchorCtr="0">
            <a:noAutofit/>
          </a:bodyPr>
          <a:lstStyle>
            <a:lvl1pPr marL="0" indent="0">
              <a:spcBef>
                <a:spcPts val="1200"/>
              </a:spcBef>
              <a:buNone/>
              <a:defRPr lang="nl-NL" sz="1800"/>
            </a:lvl1pPr>
            <a:lvl2pPr marL="457200" indent="0">
              <a:spcBef>
                <a:spcPts val="1200"/>
              </a:spcBef>
              <a:buNone/>
              <a:defRPr lang="nl-NL" sz="1600"/>
            </a:lvl2pPr>
            <a:lvl3pPr marL="914400" indent="0">
              <a:spcBef>
                <a:spcPts val="1200"/>
              </a:spcBef>
              <a:buNone/>
              <a:defRPr lang="nl-NL" sz="1400"/>
            </a:lvl3pPr>
            <a:lvl4pPr marL="1371600" indent="0">
              <a:spcBef>
                <a:spcPts val="1200"/>
              </a:spcBef>
              <a:buNone/>
              <a:defRPr lang="nl-NL" sz="1200"/>
            </a:lvl4pPr>
            <a:lvl5pPr marL="1828800" indent="0">
              <a:spcBef>
                <a:spcPts val="1200"/>
              </a:spcBef>
              <a:buNone/>
              <a:defRPr lang="nl-NL" sz="1200"/>
            </a:lvl5pPr>
          </a:lstStyle>
          <a:p>
            <a:pPr lvl="0" rtl="0"/>
            <a:r>
              <a:rPr lang="nl-NL"/>
              <a:t>Klik om tekst toe te voegen</a:t>
            </a:r>
          </a:p>
        </p:txBody>
      </p:sp>
      <p:sp>
        <p:nvSpPr>
          <p:cNvPr id="6" name="Tijdelijke aanduiding voor inhoud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1280160" y="4692058"/>
            <a:ext cx="4663440" cy="1584918"/>
          </a:xfrm>
        </p:spPr>
        <p:txBody>
          <a:bodyPr lIns="0" tIns="0" rIns="0" bIns="0" rtlCol="0" anchor="t" anchorCtr="0">
            <a:noAutofit/>
          </a:bodyPr>
          <a:lstStyle>
            <a:lvl1pPr>
              <a:spcBef>
                <a:spcPts val="1200"/>
              </a:spcBef>
              <a:defRPr lang="nl-NL" sz="1800"/>
            </a:lvl1pPr>
            <a:lvl2pPr>
              <a:spcBef>
                <a:spcPts val="1200"/>
              </a:spcBef>
              <a:defRPr lang="nl-NL" sz="1600"/>
            </a:lvl2pPr>
            <a:lvl3pPr>
              <a:spcBef>
                <a:spcPts val="1200"/>
              </a:spcBef>
              <a:defRPr lang="nl-NL" sz="1400"/>
            </a:lvl3pPr>
            <a:lvl4pPr>
              <a:spcBef>
                <a:spcPts val="1200"/>
              </a:spcBef>
              <a:defRPr lang="nl-NL" sz="1200"/>
            </a:lvl4pPr>
            <a:lvl5pPr>
              <a:spcBef>
                <a:spcPts val="1200"/>
              </a:spcBef>
              <a:defRPr lang="nl-NL" sz="1200"/>
            </a:lvl5pPr>
          </a:lstStyle>
          <a:p>
            <a:pPr lvl="0" rtl="0"/>
            <a:r>
              <a:rPr lang="nl-NL"/>
              <a:t>Klik om tekst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21" name="Tijdelijke aanduiding voor voettekst 20">
            <a:extLst>
              <a:ext uri="{FF2B5EF4-FFF2-40B4-BE49-F238E27FC236}">
                <a16:creationId xmlns:a16="http://schemas.microsoft.com/office/drawing/2014/main" id="{34C23E1A-9E5E-DA12-8E11-83F486766E16}"/>
              </a:ext>
            </a:extLst>
          </p:cNvPr>
          <p:cNvSpPr>
            <a:spLocks noGrp="1"/>
          </p:cNvSpPr>
          <p:nvPr>
            <p:ph type="ftr" sz="quarter" idx="11"/>
          </p:nvPr>
        </p:nvSpPr>
        <p:spPr>
          <a:xfrm>
            <a:off x="1280160" y="6356350"/>
            <a:ext cx="4114800" cy="365125"/>
          </a:xfrm>
        </p:spPr>
        <p:txBody>
          <a:bodyPr lIns="0" rIns="91440" rtlCol="0"/>
          <a:lstStyle>
            <a:lvl1pPr algn="l">
              <a:defRPr lang="nl-NL"/>
            </a:lvl1pPr>
          </a:lstStyle>
          <a:p>
            <a:pPr rtl="0"/>
            <a:endParaRPr lang="nl-NL" dirty="0"/>
          </a:p>
        </p:txBody>
      </p:sp>
      <p:cxnSp>
        <p:nvCxnSpPr>
          <p:cNvPr id="23" name="Rechte verbindingslijn 22">
            <a:extLst>
              <a:ext uri="{FF2B5EF4-FFF2-40B4-BE49-F238E27FC236}">
                <a16:creationId xmlns:a16="http://schemas.microsoft.com/office/drawing/2014/main" id="{E3FE6E42-6A8F-C459-87EE-E2A5BAFA852B}"/>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32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inhoud 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640AAD-80AF-40E7-BE3F-43D32FC68ED4}"/>
              </a:ext>
            </a:extLst>
          </p:cNvPr>
          <p:cNvSpPr>
            <a:spLocks noGrp="1"/>
          </p:cNvSpPr>
          <p:nvPr>
            <p:ph type="ctrTitle"/>
          </p:nvPr>
        </p:nvSpPr>
        <p:spPr>
          <a:xfrm>
            <a:off x="1280160" y="301752"/>
            <a:ext cx="4663438" cy="2441448"/>
          </a:xfrm>
        </p:spPr>
        <p:txBody>
          <a:bodyPr lIns="0" tIns="0" rIns="0" bIns="0" rtlCol="0" anchor="ctr" anchorCtr="0"/>
          <a:lstStyle>
            <a:lvl1pPr algn="l">
              <a:lnSpc>
                <a:spcPts val="4000"/>
              </a:lnSpc>
              <a:spcBef>
                <a:spcPts val="1000"/>
              </a:spcBef>
              <a:defRPr lang="nl-NL" sz="4000" b="1" i="0" cap="all" spc="0" baseline="0"/>
            </a:lvl1pPr>
          </a:lstStyle>
          <a:p>
            <a:pPr rtl="0"/>
            <a:r>
              <a:rPr lang="nl-NL"/>
              <a:t>Klik om stijl te bewerken</a:t>
            </a:r>
            <a:endParaRPr lang="nl-NL" dirty="0"/>
          </a:p>
        </p:txBody>
      </p:sp>
      <p:sp>
        <p:nvSpPr>
          <p:cNvPr id="6" name="Tijdelijke aanduiding voor dianummer 5">
            <a:extLst>
              <a:ext uri="{FF2B5EF4-FFF2-40B4-BE49-F238E27FC236}">
                <a16:creationId xmlns:a16="http://schemas.microsoft.com/office/drawing/2014/main" id="{A401EAA4-F44C-4C1F-B8E3-1A3005300F50}"/>
              </a:ext>
            </a:extLst>
          </p:cNvPr>
          <p:cNvSpPr>
            <a:spLocks noGrp="1"/>
          </p:cNvSpPr>
          <p:nvPr>
            <p:ph type="sldNum" sz="quarter" idx="12"/>
          </p:nvPr>
        </p:nvSpPr>
        <p:spPr>
          <a:xfrm>
            <a:off x="484632" y="726630"/>
            <a:ext cx="520991" cy="517379"/>
          </a:xfrm>
        </p:spPr>
        <p:txBody>
          <a:bodyPr rtlCol="0"/>
          <a:lstStyle>
            <a:lvl1pPr>
              <a:defRPr lang="nl-NL">
                <a:solidFill>
                  <a:schemeClr val="accent2"/>
                </a:solidFill>
              </a:defRPr>
            </a:lvl1pPr>
          </a:lstStyle>
          <a:p>
            <a:pPr rtl="0"/>
            <a:fld id="{D8DA9DAA-006C-4F4B-980E-E3DF019B24E2}" type="slidenum">
              <a:rPr lang="nl-NL" smtClean="0"/>
              <a:pPr rtl="0"/>
              <a:t>‹nr.›</a:t>
            </a:fld>
            <a:endParaRPr lang="nl-NL" dirty="0"/>
          </a:p>
        </p:txBody>
      </p:sp>
      <p:sp>
        <p:nvSpPr>
          <p:cNvPr id="8" name="Tijdelijke aanduiding voor tekst 4">
            <a:extLst>
              <a:ext uri="{FF2B5EF4-FFF2-40B4-BE49-F238E27FC236}">
                <a16:creationId xmlns:a16="http://schemas.microsoft.com/office/drawing/2014/main" id="{9FB40175-FA51-DA14-A5B2-CD06DE6ECC31}"/>
              </a:ext>
            </a:extLst>
          </p:cNvPr>
          <p:cNvSpPr>
            <a:spLocks noGrp="1"/>
          </p:cNvSpPr>
          <p:nvPr>
            <p:ph type="body" sz="quarter" idx="14"/>
          </p:nvPr>
        </p:nvSpPr>
        <p:spPr>
          <a:xfrm>
            <a:off x="1280161" y="2777067"/>
            <a:ext cx="4663440" cy="3550581"/>
          </a:xfrm>
        </p:spPr>
        <p:txBody>
          <a:bodyPr lIns="0" tIns="0" rIns="0" bIns="0" rtlCol="0">
            <a:noAutofit/>
          </a:bodyPr>
          <a:lstStyle>
            <a:lvl1pPr marL="0" indent="0">
              <a:lnSpc>
                <a:spcPct val="110000"/>
              </a:lnSpc>
              <a:buNone/>
              <a:defRPr lang="nl-NL" sz="1800"/>
            </a:lvl1pPr>
            <a:lvl2pPr marL="228600">
              <a:lnSpc>
                <a:spcPct val="110000"/>
              </a:lnSpc>
              <a:defRPr lang="nl-NL" sz="1600"/>
            </a:lvl2pPr>
            <a:lvl3pPr marL="457200">
              <a:lnSpc>
                <a:spcPct val="110000"/>
              </a:lnSpc>
              <a:defRPr lang="nl-NL" sz="1400"/>
            </a:lvl3pPr>
            <a:lvl4pPr marL="685800">
              <a:lnSpc>
                <a:spcPct val="110000"/>
              </a:lnSpc>
              <a:defRPr lang="nl-NL" sz="1200"/>
            </a:lvl4pPr>
            <a:lvl5pPr marL="914400">
              <a:lnSpc>
                <a:spcPct val="110000"/>
              </a:lnSpc>
              <a:defRPr lang="nl-NL" sz="1200"/>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9" name="Rechthoek 8">
            <a:extLst>
              <a:ext uri="{FF2B5EF4-FFF2-40B4-BE49-F238E27FC236}">
                <a16:creationId xmlns:a16="http://schemas.microsoft.com/office/drawing/2014/main" id="{515930B2-E36D-4D05-A6B3-CA1BF61D50CC}"/>
              </a:ext>
              <a:ext uri="{C183D7F6-B498-43B3-948B-1728B52AA6E4}">
                <adec:decorative xmlns:adec="http://schemas.microsoft.com/office/drawing/2017/decorative" val="1"/>
              </a:ext>
            </a:extLst>
          </p:cNvPr>
          <p:cNvSpPr/>
          <p:nvPr userDrawn="1"/>
        </p:nvSpPr>
        <p:spPr>
          <a:xfrm>
            <a:off x="6412089"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13" name="Tijdelijke aanduiding voor afbeelding 12">
            <a:extLst>
              <a:ext uri="{FF2B5EF4-FFF2-40B4-BE49-F238E27FC236}">
                <a16:creationId xmlns:a16="http://schemas.microsoft.com/office/drawing/2014/main" id="{9CEC7E0F-60E8-418B-978D-C607C82E97F7}"/>
              </a:ext>
            </a:extLst>
          </p:cNvPr>
          <p:cNvSpPr>
            <a:spLocks noGrp="1"/>
          </p:cNvSpPr>
          <p:nvPr>
            <p:ph type="pic" sz="quarter" idx="13" hasCustomPrompt="1"/>
          </p:nvPr>
        </p:nvSpPr>
        <p:spPr>
          <a:xfrm>
            <a:off x="6695553" y="301752"/>
            <a:ext cx="5221224" cy="6263640"/>
          </a:xfrm>
        </p:spPr>
        <p:txBody>
          <a:bodyPr tIns="914400" rtlCol="0" anchor="t" anchorCtr="0"/>
          <a:lstStyle>
            <a:lvl1pPr algn="ctr">
              <a:buNone/>
              <a:defRPr lang="nl-NL">
                <a:solidFill>
                  <a:schemeClr val="bg1"/>
                </a:solidFill>
              </a:defRPr>
            </a:lvl1pPr>
          </a:lstStyle>
          <a:p>
            <a:pPr rtl="0"/>
            <a:r>
              <a:rPr lang="nl-NL"/>
              <a:t>Klik om afbeelding toe te voegen</a:t>
            </a:r>
          </a:p>
        </p:txBody>
      </p:sp>
      <p:sp>
        <p:nvSpPr>
          <p:cNvPr id="10" name="Tijdelijke aanduiding voor voettekst 8">
            <a:extLst>
              <a:ext uri="{FF2B5EF4-FFF2-40B4-BE49-F238E27FC236}">
                <a16:creationId xmlns:a16="http://schemas.microsoft.com/office/drawing/2014/main" id="{7A4AE671-C203-0370-2888-FC8F7D444D11}"/>
              </a:ext>
            </a:extLst>
          </p:cNvPr>
          <p:cNvSpPr>
            <a:spLocks noGrp="1"/>
          </p:cNvSpPr>
          <p:nvPr>
            <p:ph type="ftr" sz="quarter" idx="17"/>
          </p:nvPr>
        </p:nvSpPr>
        <p:spPr>
          <a:xfrm>
            <a:off x="1280160" y="6356350"/>
            <a:ext cx="4434825" cy="365125"/>
          </a:xfrm>
        </p:spPr>
        <p:txBody>
          <a:bodyPr rtlCol="0"/>
          <a:lstStyle>
            <a:lvl1pPr algn="l">
              <a:defRPr lang="nl-NL"/>
            </a:lvl1pPr>
          </a:lstStyle>
          <a:p>
            <a:pPr rtl="0"/>
            <a:endParaRPr lang="nl-NL" dirty="0"/>
          </a:p>
        </p:txBody>
      </p:sp>
      <p:cxnSp>
        <p:nvCxnSpPr>
          <p:cNvPr id="3" name="Rechte verbindingslijn 2">
            <a:extLst>
              <a:ext uri="{FF2B5EF4-FFF2-40B4-BE49-F238E27FC236}">
                <a16:creationId xmlns:a16="http://schemas.microsoft.com/office/drawing/2014/main" id="{1792BFA8-57AD-0B5C-2534-1E862B58DAB3}"/>
              </a:ext>
              <a:ext uri="{C183D7F6-B498-43B3-948B-1728B52AA6E4}">
                <adec:decorative xmlns:adec="http://schemas.microsoft.com/office/drawing/2017/decorative" val="1"/>
              </a:ext>
            </a:extLst>
          </p:cNvPr>
          <p:cNvCxnSpPr>
            <a:cxnSpLocks/>
          </p:cNvCxnSpPr>
          <p:nvPr userDrawn="1"/>
        </p:nvCxnSpPr>
        <p:spPr>
          <a:xfrm>
            <a:off x="745127"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807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FDA4224-F4E4-47A4-ACF7-2317493908AE}"/>
              </a:ext>
            </a:extLst>
          </p:cNvPr>
          <p:cNvSpPr>
            <a:spLocks noGrp="1"/>
          </p:cNvSpPr>
          <p:nvPr>
            <p:ph type="title"/>
          </p:nvPr>
        </p:nvSpPr>
        <p:spPr>
          <a:xfrm>
            <a:off x="1435394" y="1"/>
            <a:ext cx="9918405" cy="1646237"/>
          </a:xfrm>
          <a:prstGeom prst="rect">
            <a:avLst/>
          </a:prstGeom>
        </p:spPr>
        <p:txBody>
          <a:bodyPr vert="horz" lIns="91440" tIns="45720" rIns="91440" bIns="45720" rtlCol="0" anchor="b" anchorCtr="0">
            <a:noAutofit/>
          </a:bodyPr>
          <a:lstStyle>
            <a:defPPr>
              <a:defRPr lang="nl-NL"/>
            </a:defPPr>
          </a:lstStyle>
          <a:p>
            <a:pPr rtl="0"/>
            <a:r>
              <a:rPr lang="nl-NL"/>
              <a:t>Klik om de titelstijl van het model te bewerken</a:t>
            </a:r>
          </a:p>
        </p:txBody>
      </p:sp>
      <p:sp>
        <p:nvSpPr>
          <p:cNvPr id="3" name="Tijdelijke aanduiding voor tekst 2">
            <a:extLst>
              <a:ext uri="{FF2B5EF4-FFF2-40B4-BE49-F238E27FC236}">
                <a16:creationId xmlns:a16="http://schemas.microsoft.com/office/drawing/2014/main" id="{31679907-DC49-4B86-A34C-C97DBC26A938}"/>
              </a:ext>
            </a:extLst>
          </p:cNvPr>
          <p:cNvSpPr>
            <a:spLocks noGrp="1"/>
          </p:cNvSpPr>
          <p:nvPr>
            <p:ph type="body" idx="1"/>
          </p:nvPr>
        </p:nvSpPr>
        <p:spPr>
          <a:xfrm>
            <a:off x="1435394" y="1825625"/>
            <a:ext cx="9918405" cy="4351338"/>
          </a:xfrm>
          <a:prstGeom prst="rect">
            <a:avLst/>
          </a:prstGeom>
        </p:spPr>
        <p:txBody>
          <a:bodyPr vert="horz" lIns="91440" tIns="45720" rIns="91440" bIns="45720" rtlCol="0">
            <a:normAutofit/>
          </a:bodyPr>
          <a:lstStyle>
            <a:defPPr>
              <a:defRPr lang="nl-NL"/>
            </a:defPPr>
          </a:lstStyle>
          <a:p>
            <a:pPr lvl="0" rtl="0"/>
            <a:r>
              <a:rPr lang="nl-NL"/>
              <a:t>Klik om de tekststijlen van het model te bewerken</a:t>
            </a:r>
          </a:p>
          <a:p>
            <a:pPr lvl="1" rtl="0"/>
            <a:r>
              <a:rPr lang="nl-NL"/>
              <a:t>Tweede niveau</a:t>
            </a:r>
          </a:p>
          <a:p>
            <a:pPr lvl="2" rtl="0"/>
            <a:r>
              <a:rPr lang="nl-NL"/>
              <a:t>Derde niveau</a:t>
            </a:r>
          </a:p>
          <a:p>
            <a:pPr lvl="3" rtl="0"/>
            <a:r>
              <a:rPr lang="nl-NL"/>
              <a:t>Vierde niveau</a:t>
            </a:r>
          </a:p>
          <a:p>
            <a:pPr lvl="4" rtl="0"/>
            <a:r>
              <a:rPr lang="nl-NL"/>
              <a:t>Vijfde niveau</a:t>
            </a:r>
            <a:endParaRPr lang="nl-NL" dirty="0"/>
          </a:p>
        </p:txBody>
      </p:sp>
      <p:sp>
        <p:nvSpPr>
          <p:cNvPr id="6" name="Tijdelijke aanduiding voor dianummer 5">
            <a:extLst>
              <a:ext uri="{FF2B5EF4-FFF2-40B4-BE49-F238E27FC236}">
                <a16:creationId xmlns:a16="http://schemas.microsoft.com/office/drawing/2014/main" id="{F6C0E9BD-90BD-46AE-8A0D-06796ADB760A}"/>
              </a:ext>
            </a:extLst>
          </p:cNvPr>
          <p:cNvSpPr>
            <a:spLocks noGrp="1"/>
          </p:cNvSpPr>
          <p:nvPr>
            <p:ph type="sldNum" sz="quarter" idx="4"/>
          </p:nvPr>
        </p:nvSpPr>
        <p:spPr>
          <a:xfrm>
            <a:off x="486121" y="726630"/>
            <a:ext cx="520991" cy="517379"/>
          </a:xfrm>
          <a:prstGeom prst="rect">
            <a:avLst/>
          </a:prstGeom>
        </p:spPr>
        <p:txBody>
          <a:bodyPr vert="horz" lIns="0" tIns="0" rIns="0" bIns="0" rtlCol="0" anchor="t" anchorCtr="0"/>
          <a:lstStyle>
            <a:lvl1pPr algn="ctr">
              <a:defRPr lang="nl-NL" sz="1800" b="1" i="0" cap="all" spc="100" baseline="0">
                <a:solidFill>
                  <a:schemeClr val="accent2"/>
                </a:solidFill>
              </a:defRPr>
            </a:lvl1pPr>
          </a:lstStyle>
          <a:p>
            <a:pPr rtl="0"/>
            <a:fld id="{D8DA9DAA-006C-4F4B-980E-E3DF019B24E2}" type="slidenum">
              <a:rPr lang="nl-NL" smtClean="0"/>
              <a:pPr rtl="0"/>
              <a:t>‹nr.›</a:t>
            </a:fld>
            <a:endParaRPr lang="nl-NL" dirty="0"/>
          </a:p>
        </p:txBody>
      </p:sp>
      <p:sp>
        <p:nvSpPr>
          <p:cNvPr id="4" name="Tijdelijke aanduiding voor datum 3">
            <a:extLst>
              <a:ext uri="{FF2B5EF4-FFF2-40B4-BE49-F238E27FC236}">
                <a16:creationId xmlns:a16="http://schemas.microsoft.com/office/drawing/2014/main" id="{B1EF1C86-6A9C-D287-D381-5634A69BF1C8}"/>
              </a:ext>
            </a:extLst>
          </p:cNvPr>
          <p:cNvSpPr>
            <a:spLocks noGrp="1"/>
          </p:cNvSpPr>
          <p:nvPr>
            <p:ph type="dt" sz="half" idx="2"/>
          </p:nvPr>
        </p:nvSpPr>
        <p:spPr>
          <a:xfrm>
            <a:off x="1435394" y="6356350"/>
            <a:ext cx="2743200" cy="365125"/>
          </a:xfrm>
          <a:prstGeom prst="rect">
            <a:avLst/>
          </a:prstGeom>
        </p:spPr>
        <p:txBody>
          <a:bodyPr vert="horz" lIns="0" tIns="45720" rIns="91440" bIns="45720" rtlCol="0" anchor="ctr"/>
          <a:lstStyle>
            <a:lvl1pPr algn="l">
              <a:defRPr lang="nl-NL" sz="1200">
                <a:solidFill>
                  <a:schemeClr val="tx1">
                    <a:tint val="75000"/>
                  </a:schemeClr>
                </a:solidFill>
              </a:defRPr>
            </a:lvl1pPr>
          </a:lstStyle>
          <a:p>
            <a:pPr rtl="0"/>
            <a:r>
              <a:rPr lang="nl-NL"/>
              <a:t>20XX</a:t>
            </a:r>
            <a:endParaRPr lang="nl-NL" dirty="0"/>
          </a:p>
        </p:txBody>
      </p:sp>
      <p:sp>
        <p:nvSpPr>
          <p:cNvPr id="5" name="Tijdelijke aanduiding voor voettekst 4">
            <a:extLst>
              <a:ext uri="{FF2B5EF4-FFF2-40B4-BE49-F238E27FC236}">
                <a16:creationId xmlns:a16="http://schemas.microsoft.com/office/drawing/2014/main" id="{621B8477-3F24-EDCB-C8AC-84336363918B}"/>
              </a:ext>
            </a:extLst>
          </p:cNvPr>
          <p:cNvSpPr>
            <a:spLocks noGrp="1"/>
          </p:cNvSpPr>
          <p:nvPr>
            <p:ph type="ftr" sz="quarter" idx="3"/>
          </p:nvPr>
        </p:nvSpPr>
        <p:spPr>
          <a:xfrm>
            <a:off x="7238999" y="6356350"/>
            <a:ext cx="4114800" cy="365125"/>
          </a:xfrm>
          <a:prstGeom prst="rect">
            <a:avLst/>
          </a:prstGeom>
        </p:spPr>
        <p:txBody>
          <a:bodyPr vert="horz" lIns="91440" tIns="45720" rIns="0" bIns="45720" rtlCol="0" anchor="ctr"/>
          <a:lstStyle>
            <a:lvl1pPr algn="r">
              <a:defRPr lang="nl-NL" sz="1200">
                <a:solidFill>
                  <a:schemeClr val="tx1">
                    <a:tint val="75000"/>
                  </a:schemeClr>
                </a:solidFill>
              </a:defRPr>
            </a:lvl1pPr>
          </a:lstStyle>
          <a:p>
            <a:pPr rtl="0"/>
            <a:endParaRPr lang="nl-NL"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708" r:id="rId1"/>
    <p:sldLayoutId id="2147483717" r:id="rId2"/>
    <p:sldLayoutId id="2147483728" r:id="rId3"/>
    <p:sldLayoutId id="2147483729" r:id="rId4"/>
    <p:sldLayoutId id="2147483710" r:id="rId5"/>
    <p:sldLayoutId id="2147483727" r:id="rId6"/>
    <p:sldLayoutId id="2147483701" r:id="rId7"/>
    <p:sldLayoutId id="2147483721" r:id="rId8"/>
    <p:sldLayoutId id="2147483720" r:id="rId9"/>
    <p:sldLayoutId id="2147483730" r:id="rId10"/>
    <p:sldLayoutId id="2147483722" r:id="rId11"/>
    <p:sldLayoutId id="2147483698" r:id="rId12"/>
    <p:sldLayoutId id="2147483732" r:id="rId13"/>
    <p:sldLayoutId id="2147483702" r:id="rId14"/>
    <p:sldLayoutId id="2147483703" r:id="rId15"/>
  </p:sldLayoutIdLst>
  <p:hf sldNum="0" hdr="0" ftr="0"/>
  <p:txStyles>
    <p:titleStyle>
      <a:lvl1pPr algn="l" defTabSz="914400" rtl="0" eaLnBrk="1" latinLnBrk="0" hangingPunct="1">
        <a:lnSpc>
          <a:spcPts val="4000"/>
        </a:lnSpc>
        <a:spcBef>
          <a:spcPct val="0"/>
        </a:spcBef>
        <a:buNone/>
        <a:defRPr lang="nl-NL"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nl-NL"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nl-NL"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nl-NL"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9pPr>
    </p:bodyStyle>
    <p:otherStyle>
      <a:defPPr>
        <a:defRPr lang="nl-NL"/>
      </a:defPPr>
      <a:lvl1pPr marL="0" algn="l" defTabSz="914400" rtl="0" eaLnBrk="1" latinLnBrk="0" hangingPunct="1">
        <a:defRPr lang="nl-NL" sz="1800" kern="1200">
          <a:solidFill>
            <a:schemeClr val="tx1"/>
          </a:solidFill>
          <a:latin typeface="+mn-lt"/>
          <a:ea typeface="+mn-ea"/>
          <a:cs typeface="+mn-cs"/>
        </a:defRPr>
      </a:lvl1pPr>
      <a:lvl2pPr marL="457200" algn="l" defTabSz="914400" rtl="0" eaLnBrk="1" latinLnBrk="0" hangingPunct="1">
        <a:defRPr lang="nl-NL" sz="1800" kern="1200">
          <a:solidFill>
            <a:schemeClr val="tx1"/>
          </a:solidFill>
          <a:latin typeface="+mn-lt"/>
          <a:ea typeface="+mn-ea"/>
          <a:cs typeface="+mn-cs"/>
        </a:defRPr>
      </a:lvl2pPr>
      <a:lvl3pPr marL="914400" algn="l" defTabSz="914400" rtl="0" eaLnBrk="1" latinLnBrk="0" hangingPunct="1">
        <a:defRPr lang="nl-NL" sz="1800" kern="1200">
          <a:solidFill>
            <a:schemeClr val="tx1"/>
          </a:solidFill>
          <a:latin typeface="+mn-lt"/>
          <a:ea typeface="+mn-ea"/>
          <a:cs typeface="+mn-cs"/>
        </a:defRPr>
      </a:lvl3pPr>
      <a:lvl4pPr marL="1371600" algn="l" defTabSz="914400" rtl="0" eaLnBrk="1" latinLnBrk="0" hangingPunct="1">
        <a:defRPr lang="nl-NL" sz="1800" kern="1200">
          <a:solidFill>
            <a:schemeClr val="tx1"/>
          </a:solidFill>
          <a:latin typeface="+mn-lt"/>
          <a:ea typeface="+mn-ea"/>
          <a:cs typeface="+mn-cs"/>
        </a:defRPr>
      </a:lvl4pPr>
      <a:lvl5pPr marL="1828800" algn="l" defTabSz="914400" rtl="0" eaLnBrk="1" latinLnBrk="0" hangingPunct="1">
        <a:defRPr lang="nl-NL" sz="1800" kern="1200">
          <a:solidFill>
            <a:schemeClr val="tx1"/>
          </a:solidFill>
          <a:latin typeface="+mn-lt"/>
          <a:ea typeface="+mn-ea"/>
          <a:cs typeface="+mn-cs"/>
        </a:defRPr>
      </a:lvl5pPr>
      <a:lvl6pPr marL="2286000" algn="l" defTabSz="914400" rtl="0" eaLnBrk="1" latinLnBrk="0" hangingPunct="1">
        <a:defRPr lang="nl-NL" sz="1800" kern="1200">
          <a:solidFill>
            <a:schemeClr val="tx1"/>
          </a:solidFill>
          <a:latin typeface="+mn-lt"/>
          <a:ea typeface="+mn-ea"/>
          <a:cs typeface="+mn-cs"/>
        </a:defRPr>
      </a:lvl6pPr>
      <a:lvl7pPr marL="2743200" algn="l" defTabSz="914400" rtl="0" eaLnBrk="1" latinLnBrk="0" hangingPunct="1">
        <a:defRPr lang="nl-NL" sz="1800" kern="1200">
          <a:solidFill>
            <a:schemeClr val="tx1"/>
          </a:solidFill>
          <a:latin typeface="+mn-lt"/>
          <a:ea typeface="+mn-ea"/>
          <a:cs typeface="+mn-cs"/>
        </a:defRPr>
      </a:lvl7pPr>
      <a:lvl8pPr marL="3200400" algn="l" defTabSz="914400" rtl="0" eaLnBrk="1" latinLnBrk="0" hangingPunct="1">
        <a:defRPr lang="nl-NL" sz="1800" kern="1200">
          <a:solidFill>
            <a:schemeClr val="tx1"/>
          </a:solidFill>
          <a:latin typeface="+mn-lt"/>
          <a:ea typeface="+mn-ea"/>
          <a:cs typeface="+mn-cs"/>
        </a:defRPr>
      </a:lvl8pPr>
      <a:lvl9pPr marL="3657600" algn="l" defTabSz="914400" rtl="0" eaLnBrk="1" latinLnBrk="0" hangingPunct="1">
        <a:defRPr lang="nl-NL"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A9968B-2619-4F71-AB00-4C493E120805}"/>
              </a:ext>
            </a:extLst>
          </p:cNvPr>
          <p:cNvSpPr>
            <a:spLocks noGrp="1"/>
          </p:cNvSpPr>
          <p:nvPr>
            <p:ph type="ctrTitle"/>
          </p:nvPr>
        </p:nvSpPr>
        <p:spPr>
          <a:xfrm>
            <a:off x="1759789" y="357809"/>
            <a:ext cx="10018142" cy="4818040"/>
          </a:xfrm>
        </p:spPr>
        <p:txBody>
          <a:bodyPr rtlCol="0"/>
          <a:lstStyle>
            <a:defPPr>
              <a:defRPr lang="nl-NL"/>
            </a:defPPr>
          </a:lstStyle>
          <a:p>
            <a:pPr rtl="0"/>
            <a:r>
              <a:rPr lang="nl-NL" dirty="0"/>
              <a:t>Uitdagende Scoutingtechnieken Communicatietechnieken</a:t>
            </a:r>
          </a:p>
        </p:txBody>
      </p:sp>
      <p:pic>
        <p:nvPicPr>
          <p:cNvPr id="4" name="Afbeelding 3" descr="A red hexagon with green and white symbols&#10;&#10;AI-generated content may be incorrect.">
            <a:extLst>
              <a:ext uri="{FF2B5EF4-FFF2-40B4-BE49-F238E27FC236}">
                <a16:creationId xmlns:a16="http://schemas.microsoft.com/office/drawing/2014/main" id="{E832A54A-53B8-D764-E6F3-6ED46AC92369}"/>
              </a:ext>
            </a:extLst>
          </p:cNvPr>
          <p:cNvPicPr>
            <a:picLocks noChangeAspect="1"/>
          </p:cNvPicPr>
          <p:nvPr/>
        </p:nvPicPr>
        <p:blipFill>
          <a:blip r:embed="rId3"/>
          <a:srcRect l="3984" r="3984"/>
          <a:stretch/>
        </p:blipFill>
        <p:spPr>
          <a:xfrm>
            <a:off x="5118339" y="615351"/>
            <a:ext cx="1955321" cy="1699692"/>
          </a:xfrm>
          <a:prstGeom prst="rect">
            <a:avLst/>
          </a:prstGeom>
        </p:spPr>
      </p:pic>
      <p:sp>
        <p:nvSpPr>
          <p:cNvPr id="3" name="Tekstvak 2">
            <a:extLst>
              <a:ext uri="{FF2B5EF4-FFF2-40B4-BE49-F238E27FC236}">
                <a16:creationId xmlns:a16="http://schemas.microsoft.com/office/drawing/2014/main" id="{15951CC9-862B-F0EF-F56A-28F2D8EA52EC}"/>
              </a:ext>
            </a:extLst>
          </p:cNvPr>
          <p:cNvSpPr txBox="1"/>
          <p:nvPr/>
        </p:nvSpPr>
        <p:spPr>
          <a:xfrm>
            <a:off x="1759790" y="5411652"/>
            <a:ext cx="9804026" cy="830997"/>
          </a:xfrm>
          <a:prstGeom prst="rect">
            <a:avLst/>
          </a:prstGeom>
          <a:noFill/>
        </p:spPr>
        <p:txBody>
          <a:bodyPr wrap="square" rtlCol="0">
            <a:spAutoFit/>
          </a:bodyPr>
          <a:lstStyle/>
          <a:p>
            <a:r>
              <a:rPr lang="nl-NL" sz="4800" b="1" dirty="0">
                <a:solidFill>
                  <a:schemeClr val="bg1"/>
                </a:solidFill>
              </a:rPr>
              <a:t>14 juni 2025 – Antennes </a:t>
            </a:r>
            <a:r>
              <a:rPr lang="nl-NL" sz="2000" b="1" dirty="0">
                <a:solidFill>
                  <a:schemeClr val="bg1"/>
                </a:solidFill>
              </a:rPr>
              <a:t>(deel 1)</a:t>
            </a:r>
            <a:endParaRPr lang="nl-NL" sz="4800" b="1" dirty="0">
              <a:solidFill>
                <a:schemeClr val="bg1"/>
              </a:solidFill>
            </a:endParaRPr>
          </a:p>
        </p:txBody>
      </p:sp>
    </p:spTree>
    <p:extLst>
      <p:ext uri="{BB962C8B-B14F-4D97-AF65-F5344CB8AC3E}">
        <p14:creationId xmlns:p14="http://schemas.microsoft.com/office/powerpoint/2010/main" val="2955403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2E92F-8845-2E3A-E5CB-2F7BFE1438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8D3FF3-E0BC-4967-63D4-E7F4DD3AD83D}"/>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BELANGRIJKE FUNCTIES VAN ANTENNES</a:t>
            </a:r>
            <a:br>
              <a:rPr lang="nl-NL" sz="3200" dirty="0"/>
            </a:br>
            <a:endParaRPr lang="nl-NL" sz="3200" dirty="0"/>
          </a:p>
        </p:txBody>
      </p:sp>
      <p:sp>
        <p:nvSpPr>
          <p:cNvPr id="4" name="Tijdelijke aanduiding voor tekst 3">
            <a:extLst>
              <a:ext uri="{FF2B5EF4-FFF2-40B4-BE49-F238E27FC236}">
                <a16:creationId xmlns:a16="http://schemas.microsoft.com/office/drawing/2014/main" id="{D3624845-0226-3161-8635-DF00C8D11D52}"/>
              </a:ext>
            </a:extLst>
          </p:cNvPr>
          <p:cNvSpPr>
            <a:spLocks noGrp="1"/>
          </p:cNvSpPr>
          <p:nvPr>
            <p:ph type="body" sz="quarter" idx="17"/>
          </p:nvPr>
        </p:nvSpPr>
        <p:spPr>
          <a:xfrm>
            <a:off x="1282390" y="2007220"/>
            <a:ext cx="7738947" cy="4299497"/>
          </a:xfrm>
        </p:spPr>
        <p:txBody>
          <a:bodyPr rtlCol="0">
            <a:normAutofit fontScale="92500" lnSpcReduction="10000"/>
          </a:bodyPr>
          <a:lstStyle>
            <a:defPPr>
              <a:defRPr lang="nl-NL"/>
            </a:defPPr>
          </a:lstStyle>
          <a:p>
            <a:pPr algn="l"/>
            <a:r>
              <a:rPr lang="nl-NL" b="1" dirty="0"/>
              <a:t>Efficiëntie</a:t>
            </a:r>
            <a:r>
              <a:rPr lang="nl-NL" dirty="0"/>
              <a:t>: </a:t>
            </a:r>
            <a:br>
              <a:rPr lang="nl-NL" dirty="0"/>
            </a:br>
            <a:r>
              <a:rPr lang="nl-NL" dirty="0"/>
              <a:t>Een goed ontworpen antenne kan de effectiviteit van jouw radiosignaal aanzienlijk verhogen, zodat je stem de beoogde ontvanger bereikt zonder vervorming of verlies.</a:t>
            </a:r>
          </a:p>
          <a:p>
            <a:pPr algn="l"/>
            <a:r>
              <a:rPr lang="nl-NL" b="1" dirty="0"/>
              <a:t>Bereik</a:t>
            </a:r>
            <a:r>
              <a:rPr lang="nl-NL" dirty="0"/>
              <a:t>: </a:t>
            </a:r>
            <a:br>
              <a:rPr lang="nl-NL" dirty="0"/>
            </a:br>
            <a:r>
              <a:rPr lang="nl-NL" dirty="0"/>
              <a:t>Verschillende soorten antennes hebben verschillende dekkingsgebieden. Sommige antennes zijn ontworpen voor communicatie over lange afstand, terwijl andere uitblinken in lokale contacten.</a:t>
            </a:r>
          </a:p>
          <a:p>
            <a:pPr algn="l"/>
            <a:r>
              <a:rPr lang="nl-NL" b="1" dirty="0"/>
              <a:t>Frequentiebereik</a:t>
            </a:r>
            <a:r>
              <a:rPr lang="nl-NL" dirty="0"/>
              <a:t>: </a:t>
            </a:r>
            <a:br>
              <a:rPr lang="nl-NL" dirty="0"/>
            </a:br>
            <a:r>
              <a:rPr lang="nl-NL" dirty="0"/>
              <a:t>Elke antennetype is geoptimaliseerd voor specifieke </a:t>
            </a:r>
            <a:r>
              <a:rPr lang="nl-NL" dirty="0" err="1"/>
              <a:t>frequentiebereiken</a:t>
            </a:r>
            <a:r>
              <a:rPr lang="nl-NL" dirty="0"/>
              <a:t>. Het begrijpen van deze bereiken helpt je de juiste antenne voor jouw communicatiebehoeften te kiezen.</a:t>
            </a:r>
          </a:p>
          <a:p>
            <a:pPr algn="l" rtl="0"/>
            <a:endParaRPr lang="nl-NL" dirty="0"/>
          </a:p>
          <a:p>
            <a:pPr algn="l" rtl="0"/>
            <a:endParaRPr lang="nl-NL" dirty="0"/>
          </a:p>
        </p:txBody>
      </p:sp>
      <p:pic>
        <p:nvPicPr>
          <p:cNvPr id="3" name="Afbeelding 2" descr="Afbeelding met tekst, Lettertype, schermopname, ontwerp&#10;&#10;Door AI gegenereerde inhoud is mogelijk onjuist.">
            <a:extLst>
              <a:ext uri="{FF2B5EF4-FFF2-40B4-BE49-F238E27FC236}">
                <a16:creationId xmlns:a16="http://schemas.microsoft.com/office/drawing/2014/main" id="{D7335331-CC61-E145-59D3-E475F1A7DF84}"/>
              </a:ext>
            </a:extLst>
          </p:cNvPr>
          <p:cNvPicPr>
            <a:picLocks noChangeAspect="1"/>
          </p:cNvPicPr>
          <p:nvPr/>
        </p:nvPicPr>
        <p:blipFill>
          <a:blip r:embed="rId3"/>
          <a:srcRect t="22970"/>
          <a:stretch>
            <a:fillRect/>
          </a:stretch>
        </p:blipFill>
        <p:spPr>
          <a:xfrm>
            <a:off x="9113798" y="2007221"/>
            <a:ext cx="2866331" cy="4059042"/>
          </a:xfrm>
          <a:prstGeom prst="rect">
            <a:avLst/>
          </a:prstGeom>
        </p:spPr>
      </p:pic>
    </p:spTree>
    <p:extLst>
      <p:ext uri="{BB962C8B-B14F-4D97-AF65-F5344CB8AC3E}">
        <p14:creationId xmlns:p14="http://schemas.microsoft.com/office/powerpoint/2010/main" val="3203951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8F149-7331-C149-29ED-AAE66FA58F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45B6D62-5888-1485-2CCD-A3E3E2F3AEBD}"/>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Stralingspatroon</a:t>
            </a:r>
          </a:p>
        </p:txBody>
      </p:sp>
      <p:sp>
        <p:nvSpPr>
          <p:cNvPr id="4" name="Tijdelijke aanduiding voor tekst 3">
            <a:extLst>
              <a:ext uri="{FF2B5EF4-FFF2-40B4-BE49-F238E27FC236}">
                <a16:creationId xmlns:a16="http://schemas.microsoft.com/office/drawing/2014/main" id="{DD1890B3-1B44-7760-0C24-89A104395C13}"/>
              </a:ext>
            </a:extLst>
          </p:cNvPr>
          <p:cNvSpPr>
            <a:spLocks noGrp="1"/>
          </p:cNvSpPr>
          <p:nvPr>
            <p:ph type="body" sz="quarter" idx="17"/>
          </p:nvPr>
        </p:nvSpPr>
        <p:spPr>
          <a:xfrm>
            <a:off x="1282391" y="2007220"/>
            <a:ext cx="5965902" cy="4299497"/>
          </a:xfrm>
        </p:spPr>
        <p:txBody>
          <a:bodyPr rtlCol="0"/>
          <a:lstStyle>
            <a:defPPr>
              <a:defRPr lang="nl-NL"/>
            </a:defPPr>
          </a:lstStyle>
          <a:p>
            <a:pPr algn="l"/>
            <a:r>
              <a:rPr lang="nl-NL" dirty="0"/>
              <a:t>Het </a:t>
            </a:r>
            <a:r>
              <a:rPr lang="nl-NL" b="1" dirty="0"/>
              <a:t>stralingspatroon</a:t>
            </a:r>
            <a:r>
              <a:rPr lang="nl-NL" dirty="0"/>
              <a:t> van een antenne laat zien </a:t>
            </a:r>
            <a:r>
              <a:rPr lang="nl-NL" b="1" dirty="0"/>
              <a:t>hoe sterk en in welke richtingen</a:t>
            </a:r>
            <a:r>
              <a:rPr lang="nl-NL" dirty="0"/>
              <a:t> de antenne signalen uitzendt of ontvangt. Het wordt vaak weergegeven in een grafiek (bijvoorbeeld cirkel- of bloemvormig).</a:t>
            </a:r>
          </a:p>
          <a:p>
            <a:pPr algn="l"/>
            <a:r>
              <a:rPr lang="nl-NL" b="1" dirty="0"/>
              <a:t>Waarom is dit belangrijk?</a:t>
            </a:r>
            <a:br>
              <a:rPr lang="nl-NL" dirty="0"/>
            </a:br>
            <a:r>
              <a:rPr lang="nl-NL" dirty="0"/>
              <a:t>Het bepaalt </a:t>
            </a:r>
            <a:r>
              <a:rPr lang="nl-NL" b="1" dirty="0"/>
              <a:t>waar</a:t>
            </a:r>
            <a:r>
              <a:rPr lang="nl-NL" dirty="0"/>
              <a:t> je het beste bereik hebt. Een antenne met een goed gekozen stralingspatroon zorgt voor </a:t>
            </a:r>
            <a:r>
              <a:rPr lang="nl-NL" b="1" dirty="0"/>
              <a:t>gericht signaal</a:t>
            </a:r>
            <a:r>
              <a:rPr lang="nl-NL" dirty="0"/>
              <a:t>, </a:t>
            </a:r>
            <a:r>
              <a:rPr lang="nl-NL" b="1" dirty="0"/>
              <a:t>minder storing</a:t>
            </a:r>
            <a:r>
              <a:rPr lang="nl-NL" dirty="0"/>
              <a:t> en </a:t>
            </a:r>
            <a:r>
              <a:rPr lang="nl-NL" b="1" dirty="0"/>
              <a:t>betere prestaties</a:t>
            </a:r>
            <a:r>
              <a:rPr lang="nl-NL" dirty="0"/>
              <a:t> in de gewenste richting(en).</a:t>
            </a:r>
          </a:p>
          <a:p>
            <a:pPr algn="l" rtl="0"/>
            <a:endParaRPr lang="nl-NL" dirty="0"/>
          </a:p>
          <a:p>
            <a:pPr algn="l" rtl="0"/>
            <a:endParaRPr lang="nl-NL" dirty="0"/>
          </a:p>
        </p:txBody>
      </p:sp>
      <p:pic>
        <p:nvPicPr>
          <p:cNvPr id="7" name="Afbeelding 6">
            <a:extLst>
              <a:ext uri="{FF2B5EF4-FFF2-40B4-BE49-F238E27FC236}">
                <a16:creationId xmlns:a16="http://schemas.microsoft.com/office/drawing/2014/main" id="{631F44E2-48E7-A4DC-057A-457C78BB0F40}"/>
              </a:ext>
            </a:extLst>
          </p:cNvPr>
          <p:cNvPicPr>
            <a:picLocks noChangeAspect="1"/>
          </p:cNvPicPr>
          <p:nvPr/>
        </p:nvPicPr>
        <p:blipFill>
          <a:blip r:embed="rId3"/>
          <a:stretch>
            <a:fillRect/>
          </a:stretch>
        </p:blipFill>
        <p:spPr>
          <a:xfrm>
            <a:off x="7593982" y="1664259"/>
            <a:ext cx="4110086" cy="4470009"/>
          </a:xfrm>
          <a:prstGeom prst="rect">
            <a:avLst/>
          </a:prstGeom>
        </p:spPr>
      </p:pic>
    </p:spTree>
    <p:extLst>
      <p:ext uri="{BB962C8B-B14F-4D97-AF65-F5344CB8AC3E}">
        <p14:creationId xmlns:p14="http://schemas.microsoft.com/office/powerpoint/2010/main" val="2177430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796C7-4436-4E5E-3729-8F896C88822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5FFCEE4-15AC-E762-1A40-B54F49D0D0E0}"/>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Stralingspatroon</a:t>
            </a:r>
          </a:p>
        </p:txBody>
      </p:sp>
      <p:pic>
        <p:nvPicPr>
          <p:cNvPr id="8" name="Afbeelding 7">
            <a:extLst>
              <a:ext uri="{FF2B5EF4-FFF2-40B4-BE49-F238E27FC236}">
                <a16:creationId xmlns:a16="http://schemas.microsoft.com/office/drawing/2014/main" id="{4D368FCF-08CB-EF4B-E161-1067CBF9442D}"/>
              </a:ext>
            </a:extLst>
          </p:cNvPr>
          <p:cNvPicPr>
            <a:picLocks noChangeAspect="1"/>
          </p:cNvPicPr>
          <p:nvPr/>
        </p:nvPicPr>
        <p:blipFill>
          <a:blip r:embed="rId3"/>
          <a:stretch>
            <a:fillRect/>
          </a:stretch>
        </p:blipFill>
        <p:spPr>
          <a:xfrm>
            <a:off x="936702" y="2821586"/>
            <a:ext cx="11035990" cy="2921292"/>
          </a:xfrm>
          <a:prstGeom prst="rect">
            <a:avLst/>
          </a:prstGeom>
        </p:spPr>
      </p:pic>
      <p:sp>
        <p:nvSpPr>
          <p:cNvPr id="9" name="Tekstvak 8">
            <a:extLst>
              <a:ext uri="{FF2B5EF4-FFF2-40B4-BE49-F238E27FC236}">
                <a16:creationId xmlns:a16="http://schemas.microsoft.com/office/drawing/2014/main" id="{51F88606-EA31-3845-5DB7-49D147CBA2D2}"/>
              </a:ext>
            </a:extLst>
          </p:cNvPr>
          <p:cNvSpPr txBox="1"/>
          <p:nvPr/>
        </p:nvSpPr>
        <p:spPr>
          <a:xfrm>
            <a:off x="3267307" y="2174488"/>
            <a:ext cx="8486078" cy="369332"/>
          </a:xfrm>
          <a:prstGeom prst="rect">
            <a:avLst/>
          </a:prstGeom>
          <a:noFill/>
        </p:spPr>
        <p:txBody>
          <a:bodyPr wrap="square" rtlCol="0">
            <a:spAutoFit/>
          </a:bodyPr>
          <a:lstStyle/>
          <a:p>
            <a:r>
              <a:rPr lang="nl-NL" b="1" dirty="0">
                <a:solidFill>
                  <a:schemeClr val="bg1"/>
                </a:solidFill>
              </a:rPr>
              <a:t>DIPOOL                                                                          YAGI</a:t>
            </a:r>
          </a:p>
        </p:txBody>
      </p:sp>
    </p:spTree>
    <p:extLst>
      <p:ext uri="{BB962C8B-B14F-4D97-AF65-F5344CB8AC3E}">
        <p14:creationId xmlns:p14="http://schemas.microsoft.com/office/powerpoint/2010/main" val="3588835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E9F0E-2C6B-DA59-BE71-1971088E2B5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275EC7C-41EF-F271-54D2-FCCB9156B0DD}"/>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r>
              <a:rPr lang="nl-NL" sz="3200" dirty="0"/>
              <a:t>Maar dat is nog niet alles:</a:t>
            </a:r>
            <a:br>
              <a:rPr lang="nl-NL" sz="3200" dirty="0"/>
            </a:br>
            <a:br>
              <a:rPr lang="nl-NL" sz="3200" dirty="0"/>
            </a:br>
            <a:endParaRPr lang="nl-NL" sz="3200" dirty="0"/>
          </a:p>
        </p:txBody>
      </p:sp>
      <p:sp>
        <p:nvSpPr>
          <p:cNvPr id="4" name="Tijdelijke aanduiding voor tekst 3">
            <a:extLst>
              <a:ext uri="{FF2B5EF4-FFF2-40B4-BE49-F238E27FC236}">
                <a16:creationId xmlns:a16="http://schemas.microsoft.com/office/drawing/2014/main" id="{BE9DB420-C98F-DC94-1EB0-7B9A3606A922}"/>
              </a:ext>
            </a:extLst>
          </p:cNvPr>
          <p:cNvSpPr>
            <a:spLocks noGrp="1"/>
          </p:cNvSpPr>
          <p:nvPr>
            <p:ph type="body" sz="quarter" idx="17"/>
          </p:nvPr>
        </p:nvSpPr>
        <p:spPr>
          <a:xfrm>
            <a:off x="1282390" y="1338146"/>
            <a:ext cx="10404088" cy="5363737"/>
          </a:xfrm>
        </p:spPr>
        <p:txBody>
          <a:bodyPr rtlCol="0">
            <a:normAutofit fontScale="92500" lnSpcReduction="10000"/>
          </a:bodyPr>
          <a:lstStyle>
            <a:defPPr>
              <a:defRPr lang="nl-NL"/>
            </a:defPPr>
          </a:lstStyle>
          <a:p>
            <a:pPr algn="l">
              <a:lnSpc>
                <a:spcPct val="110000"/>
              </a:lnSpc>
            </a:pPr>
            <a:r>
              <a:rPr lang="nl-NL" sz="1800" dirty="0"/>
              <a:t>Er zijn nog veel meer “dingen” die de werking en de keuze van een antenne kunnen bepalen.</a:t>
            </a:r>
          </a:p>
          <a:p>
            <a:pPr algn="l">
              <a:lnSpc>
                <a:spcPct val="110000"/>
              </a:lnSpc>
            </a:pPr>
            <a:r>
              <a:rPr lang="nl-NL" sz="1800" dirty="0"/>
              <a:t>Een paar voorbeelden:</a:t>
            </a:r>
          </a:p>
          <a:p>
            <a:pPr marL="285750" indent="-285750" algn="l">
              <a:lnSpc>
                <a:spcPct val="120000"/>
              </a:lnSpc>
              <a:spcBef>
                <a:spcPts val="600"/>
              </a:spcBef>
              <a:buFont typeface="Arial" panose="020B0604020202020204" pitchFamily="34" charset="0"/>
              <a:buChar char="•"/>
            </a:pPr>
            <a:r>
              <a:rPr lang="nl-NL" sz="1800" b="1" dirty="0"/>
              <a:t>Hoogte boven de grond</a:t>
            </a:r>
          </a:p>
          <a:p>
            <a:pPr marL="742950" lvl="2" indent="-285750" algn="l">
              <a:lnSpc>
                <a:spcPct val="120000"/>
              </a:lnSpc>
              <a:spcBef>
                <a:spcPts val="600"/>
              </a:spcBef>
              <a:buFont typeface="Arial" panose="020B0604020202020204" pitchFamily="34" charset="0"/>
              <a:buChar char="•"/>
            </a:pPr>
            <a:r>
              <a:rPr lang="nl-NL" sz="1600" dirty="0"/>
              <a:t>Hoe hoger een antenne staat, hoe beter het bereik, vooral bij VHF en hoger.</a:t>
            </a:r>
          </a:p>
          <a:p>
            <a:pPr marL="742950" lvl="1" indent="-285750" algn="l">
              <a:spcBef>
                <a:spcPts val="600"/>
              </a:spcBef>
              <a:buFont typeface="Arial" panose="020B0604020202020204" pitchFamily="34" charset="0"/>
              <a:buChar char="•"/>
            </a:pPr>
            <a:r>
              <a:rPr lang="nl-NL" sz="1600" dirty="0"/>
              <a:t>Minder obstakels (zoals gebouwen of bomen) = minder signaalverlies.</a:t>
            </a:r>
          </a:p>
          <a:p>
            <a:pPr marL="285750" indent="-285750" algn="l">
              <a:lnSpc>
                <a:spcPct val="110000"/>
              </a:lnSpc>
              <a:spcBef>
                <a:spcPts val="600"/>
              </a:spcBef>
              <a:buFont typeface="Arial" panose="020B0604020202020204" pitchFamily="34" charset="0"/>
              <a:buChar char="•"/>
            </a:pPr>
            <a:r>
              <a:rPr lang="nl-NL" sz="1800" b="1" dirty="0"/>
              <a:t>Bodemsoort (grondgeleiding)</a:t>
            </a:r>
          </a:p>
          <a:p>
            <a:pPr marL="514350" lvl="1" algn="l">
              <a:spcBef>
                <a:spcPts val="600"/>
              </a:spcBef>
            </a:pPr>
            <a:r>
              <a:rPr lang="nl-NL" sz="1600" dirty="0"/>
              <a:t>De geleidbaarheid van de bodem beïnvloedt vooral verticale antennes.</a:t>
            </a:r>
          </a:p>
          <a:p>
            <a:pPr marL="800100" lvl="1" indent="-285750" algn="l">
              <a:spcBef>
                <a:spcPts val="600"/>
              </a:spcBef>
              <a:buFont typeface="Arial" panose="020B0604020202020204" pitchFamily="34" charset="0"/>
              <a:buChar char="•"/>
            </a:pPr>
            <a:r>
              <a:rPr lang="nl-NL" sz="1600" dirty="0"/>
              <a:t>Vochtige, zanderige of zoute bodem = goede geleider → beter bereik</a:t>
            </a:r>
          </a:p>
          <a:p>
            <a:pPr marL="800100" lvl="1" indent="-285750" algn="l">
              <a:spcBef>
                <a:spcPts val="600"/>
              </a:spcBef>
              <a:buFont typeface="Arial" panose="020B0604020202020204" pitchFamily="34" charset="0"/>
              <a:buChar char="•"/>
            </a:pPr>
            <a:r>
              <a:rPr lang="nl-NL" sz="1600" dirty="0"/>
              <a:t>Droge of rotsachtige grond = slechte geleider → slechtere werking</a:t>
            </a:r>
          </a:p>
          <a:p>
            <a:pPr marL="285750" indent="-285750" algn="l">
              <a:lnSpc>
                <a:spcPct val="110000"/>
              </a:lnSpc>
              <a:spcBef>
                <a:spcPts val="600"/>
              </a:spcBef>
              <a:buFont typeface="Arial" panose="020B0604020202020204" pitchFamily="34" charset="0"/>
              <a:buChar char="•"/>
            </a:pPr>
            <a:r>
              <a:rPr lang="nl-NL" sz="1800" b="1" dirty="0"/>
              <a:t>Oriëntatie en richting</a:t>
            </a:r>
          </a:p>
          <a:p>
            <a:pPr marL="800100" lvl="1" indent="-285750" algn="l">
              <a:spcBef>
                <a:spcPts val="600"/>
              </a:spcBef>
              <a:buFont typeface="Arial" panose="020B0604020202020204" pitchFamily="34" charset="0"/>
              <a:buChar char="•"/>
            </a:pPr>
            <a:r>
              <a:rPr lang="nl-NL" sz="1600" dirty="0" err="1"/>
              <a:t>Richtinggevoelige</a:t>
            </a:r>
            <a:r>
              <a:rPr lang="nl-NL" sz="1600" dirty="0"/>
              <a:t> antennes moeten juist gericht worden op het gewenste signaal.</a:t>
            </a:r>
          </a:p>
          <a:p>
            <a:pPr marL="800100" lvl="1" indent="-285750" algn="l">
              <a:spcBef>
                <a:spcPts val="600"/>
              </a:spcBef>
              <a:buFont typeface="Arial" panose="020B0604020202020204" pitchFamily="34" charset="0"/>
              <a:buChar char="•"/>
            </a:pPr>
            <a:r>
              <a:rPr lang="nl-NL" sz="1600" dirty="0"/>
              <a:t>Verkeerde richting = signaalverlies.</a:t>
            </a:r>
          </a:p>
          <a:p>
            <a:pPr marL="285750" indent="-285750" algn="l">
              <a:lnSpc>
                <a:spcPct val="110000"/>
              </a:lnSpc>
              <a:spcBef>
                <a:spcPts val="600"/>
              </a:spcBef>
              <a:buFont typeface="Arial" panose="020B0604020202020204" pitchFamily="34" charset="0"/>
              <a:buChar char="•"/>
            </a:pPr>
            <a:r>
              <a:rPr lang="nl-NL" sz="1800" b="1" dirty="0"/>
              <a:t>Weersomstandigheden</a:t>
            </a:r>
          </a:p>
          <a:p>
            <a:pPr marL="800100" lvl="1" indent="-285750" algn="l">
              <a:spcBef>
                <a:spcPts val="600"/>
              </a:spcBef>
              <a:buFont typeface="Arial" panose="020B0604020202020204" pitchFamily="34" charset="0"/>
              <a:buChar char="•"/>
            </a:pPr>
            <a:r>
              <a:rPr lang="nl-NL" sz="1600" dirty="0"/>
              <a:t>Regen, sneeuw of ijzel kunnen het signaal </a:t>
            </a:r>
            <a:r>
              <a:rPr lang="nl-NL" sz="1600" b="1" dirty="0"/>
              <a:t>verzwakken</a:t>
            </a:r>
            <a:r>
              <a:rPr lang="nl-NL" sz="1600" dirty="0"/>
              <a:t> of </a:t>
            </a:r>
            <a:r>
              <a:rPr lang="nl-NL" sz="1600" b="1" dirty="0"/>
              <a:t>vervormen</a:t>
            </a:r>
            <a:r>
              <a:rPr lang="nl-NL" sz="1600" dirty="0"/>
              <a:t>.</a:t>
            </a:r>
          </a:p>
          <a:p>
            <a:pPr marL="285750" indent="-285750" algn="l">
              <a:lnSpc>
                <a:spcPct val="110000"/>
              </a:lnSpc>
              <a:spcBef>
                <a:spcPts val="600"/>
              </a:spcBef>
              <a:buFont typeface="Arial" panose="020B0604020202020204" pitchFamily="34" charset="0"/>
              <a:buChar char="•"/>
            </a:pPr>
            <a:r>
              <a:rPr lang="nl-NL" sz="2000" b="1" dirty="0"/>
              <a:t>Nabijgelegen objecten</a:t>
            </a:r>
          </a:p>
          <a:p>
            <a:pPr marL="800100" lvl="1" indent="-285750" algn="l">
              <a:lnSpc>
                <a:spcPct val="120000"/>
              </a:lnSpc>
              <a:spcBef>
                <a:spcPts val="600"/>
              </a:spcBef>
              <a:buFont typeface="Arial" panose="020B0604020202020204" pitchFamily="34" charset="0"/>
              <a:buChar char="•"/>
            </a:pPr>
            <a:r>
              <a:rPr lang="nl-NL" sz="1600" dirty="0"/>
              <a:t>Dichtbij zijnde metalen objecten, gebouwen of bomen kunnen het stralingspatroon verstoren, reflecties veroorzaken of het bereik beperken</a:t>
            </a:r>
          </a:p>
        </p:txBody>
      </p:sp>
    </p:spTree>
    <p:extLst>
      <p:ext uri="{BB962C8B-B14F-4D97-AF65-F5344CB8AC3E}">
        <p14:creationId xmlns:p14="http://schemas.microsoft.com/office/powerpoint/2010/main" val="247635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EB46D-A71D-A31E-9005-B5AF8B741DC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C63705-CB87-C2CE-725F-4E4FC519A63B}"/>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samenvatting:</a:t>
            </a:r>
            <a:br>
              <a:rPr lang="nl-NL" sz="3200" dirty="0"/>
            </a:br>
            <a:br>
              <a:rPr lang="nl-NL" sz="3200" dirty="0"/>
            </a:br>
            <a:endParaRPr lang="nl-NL" sz="3200" dirty="0"/>
          </a:p>
        </p:txBody>
      </p:sp>
      <p:sp>
        <p:nvSpPr>
          <p:cNvPr id="4" name="Tijdelijke aanduiding voor tekst 3">
            <a:extLst>
              <a:ext uri="{FF2B5EF4-FFF2-40B4-BE49-F238E27FC236}">
                <a16:creationId xmlns:a16="http://schemas.microsoft.com/office/drawing/2014/main" id="{CB957EE3-FFC0-CC84-4BD5-69CB725A77B0}"/>
              </a:ext>
            </a:extLst>
          </p:cNvPr>
          <p:cNvSpPr>
            <a:spLocks noGrp="1"/>
          </p:cNvSpPr>
          <p:nvPr>
            <p:ph type="body" sz="quarter" idx="17"/>
          </p:nvPr>
        </p:nvSpPr>
        <p:spPr>
          <a:xfrm>
            <a:off x="1282390" y="2007220"/>
            <a:ext cx="10404088" cy="4427033"/>
          </a:xfrm>
        </p:spPr>
        <p:txBody>
          <a:bodyPr rtlCol="0">
            <a:normAutofit/>
          </a:bodyPr>
          <a:lstStyle>
            <a:defPPr>
              <a:defRPr lang="nl-NL"/>
            </a:defPPr>
          </a:lstStyle>
          <a:p>
            <a:pPr marL="285750" indent="-285750" algn="l">
              <a:lnSpc>
                <a:spcPct val="110000"/>
              </a:lnSpc>
              <a:buFont typeface="Arial" panose="020B0604020202020204" pitchFamily="34" charset="0"/>
              <a:buChar char="•"/>
            </a:pPr>
            <a:r>
              <a:rPr lang="nl-NL" sz="1800" dirty="0"/>
              <a:t>Sommige antennes stralen alle kanten op (rondstralend), andere juist gericht in één richting (richtantennes). </a:t>
            </a:r>
          </a:p>
          <a:p>
            <a:pPr marL="285750" indent="-285750" algn="l">
              <a:lnSpc>
                <a:spcPct val="110000"/>
              </a:lnSpc>
              <a:buFont typeface="Arial" panose="020B0604020202020204" pitchFamily="34" charset="0"/>
              <a:buChar char="•"/>
            </a:pPr>
            <a:r>
              <a:rPr lang="nl-NL" sz="1800" dirty="0"/>
              <a:t>Elke antenne is afgestemd op een bepaald frequentiegebied.</a:t>
            </a:r>
          </a:p>
          <a:p>
            <a:pPr marL="285750" indent="-285750" algn="l">
              <a:lnSpc>
                <a:spcPct val="110000"/>
              </a:lnSpc>
              <a:buFont typeface="Arial" panose="020B0604020202020204" pitchFamily="34" charset="0"/>
              <a:buChar char="•"/>
            </a:pPr>
            <a:r>
              <a:rPr lang="nl-NL" sz="1800" dirty="0"/>
              <a:t>Afhankelijk van waar de antenne wordt geplaatst (gebouw, auto, zendmast), zijn verschillende maten en vormen nodig.</a:t>
            </a:r>
          </a:p>
          <a:p>
            <a:pPr marL="285750" indent="-285750" algn="l">
              <a:lnSpc>
                <a:spcPct val="110000"/>
              </a:lnSpc>
              <a:buFont typeface="Arial" panose="020B0604020202020204" pitchFamily="34" charset="0"/>
              <a:buChar char="•"/>
            </a:pPr>
            <a:r>
              <a:rPr lang="nl-NL" sz="1800" dirty="0"/>
              <a:t>Sommige antennes zijn ontworpen voor groot bereik, andere voor lage energieverbruik of snelle data-overdracht.</a:t>
            </a:r>
          </a:p>
          <a:p>
            <a:pPr marL="285750" indent="-285750" algn="l">
              <a:lnSpc>
                <a:spcPct val="110000"/>
              </a:lnSpc>
              <a:buFont typeface="Arial" panose="020B0604020202020204" pitchFamily="34" charset="0"/>
              <a:buChar char="•"/>
            </a:pPr>
            <a:r>
              <a:rPr lang="nl-NL" sz="1800" dirty="0"/>
              <a:t>Eenvoudige antennes (zoals een dipool) zijn goedkoop en makkelijk te bouwen. Complexere antennes (zoals </a:t>
            </a:r>
            <a:r>
              <a:rPr lang="nl-NL" sz="1800" dirty="0" err="1"/>
              <a:t>yagi’s</a:t>
            </a:r>
            <a:r>
              <a:rPr lang="nl-NL" sz="1800" dirty="0"/>
              <a:t>) zijn duurder maar krachtiger.</a:t>
            </a:r>
          </a:p>
          <a:p>
            <a:pPr marL="285750" indent="-285750" algn="l">
              <a:lnSpc>
                <a:spcPct val="110000"/>
              </a:lnSpc>
              <a:buFont typeface="Arial" panose="020B0604020202020204" pitchFamily="34" charset="0"/>
              <a:buChar char="•"/>
            </a:pPr>
            <a:endParaRPr lang="nl-NL" sz="1600" dirty="0"/>
          </a:p>
          <a:p>
            <a:pPr algn="ctr">
              <a:lnSpc>
                <a:spcPct val="110000"/>
              </a:lnSpc>
            </a:pPr>
            <a:r>
              <a:rPr lang="nl-NL" sz="2000" b="1" dirty="0"/>
              <a:t>Kortom: de toepassing bepaalt het type antenne dat het best geschikt is</a:t>
            </a:r>
          </a:p>
        </p:txBody>
      </p:sp>
    </p:spTree>
    <p:extLst>
      <p:ext uri="{BB962C8B-B14F-4D97-AF65-F5344CB8AC3E}">
        <p14:creationId xmlns:p14="http://schemas.microsoft.com/office/powerpoint/2010/main" val="1206427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A40BB-1090-5F64-E09C-E729F16965F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7624CBC-678D-28F3-ABF3-1D50050083A8}"/>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Wat is dan het gevolg?:</a:t>
            </a:r>
            <a:br>
              <a:rPr lang="nl-NL" sz="3200" dirty="0"/>
            </a:br>
            <a:br>
              <a:rPr lang="nl-NL" sz="3200" dirty="0"/>
            </a:br>
            <a:endParaRPr lang="nl-NL" sz="3200" dirty="0"/>
          </a:p>
        </p:txBody>
      </p:sp>
      <p:sp>
        <p:nvSpPr>
          <p:cNvPr id="5" name="Tijdelijke aanduiding voor tekst 4">
            <a:extLst>
              <a:ext uri="{FF2B5EF4-FFF2-40B4-BE49-F238E27FC236}">
                <a16:creationId xmlns:a16="http://schemas.microsoft.com/office/drawing/2014/main" id="{433F26AD-DC9B-9EA9-2DBB-DAA0C697E84F}"/>
              </a:ext>
            </a:extLst>
          </p:cNvPr>
          <p:cNvSpPr>
            <a:spLocks noGrp="1"/>
          </p:cNvSpPr>
          <p:nvPr>
            <p:ph type="body" sz="quarter" idx="17"/>
          </p:nvPr>
        </p:nvSpPr>
        <p:spPr/>
        <p:txBody>
          <a:bodyPr/>
          <a:lstStyle/>
          <a:p>
            <a:endParaRPr lang="nl-NL" dirty="0"/>
          </a:p>
        </p:txBody>
      </p:sp>
      <p:pic>
        <p:nvPicPr>
          <p:cNvPr id="4098" name="Picture 2" descr="Amateur Radio Superstation - K3LR | QRZ Forums">
            <a:extLst>
              <a:ext uri="{FF2B5EF4-FFF2-40B4-BE49-F238E27FC236}">
                <a16:creationId xmlns:a16="http://schemas.microsoft.com/office/drawing/2014/main" id="{81593EE6-7CF5-86E4-E9CD-8E36F2BC3C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17" r="25456"/>
          <a:stretch>
            <a:fillRect/>
          </a:stretch>
        </p:blipFill>
        <p:spPr bwMode="auto">
          <a:xfrm>
            <a:off x="936702" y="1934040"/>
            <a:ext cx="3356518" cy="32575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Visit To KC1XX Superstation - Our HAM Station">
            <a:extLst>
              <a:ext uri="{FF2B5EF4-FFF2-40B4-BE49-F238E27FC236}">
                <a16:creationId xmlns:a16="http://schemas.microsoft.com/office/drawing/2014/main" id="{C0699BCF-81C9-FCC8-59B3-F5709B60A0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3220" y="3562815"/>
            <a:ext cx="4578970" cy="304138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Waar is deze antenne aan de achterkant van deze auto voor? : r/amateurradio">
            <a:extLst>
              <a:ext uri="{FF2B5EF4-FFF2-40B4-BE49-F238E27FC236}">
                <a16:creationId xmlns:a16="http://schemas.microsoft.com/office/drawing/2014/main" id="{2FBE41E3-41BA-EAFD-DF33-A9EDF7103C4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441" t="3751" r="4410" b="2039"/>
          <a:stretch>
            <a:fillRect/>
          </a:stretch>
        </p:blipFill>
        <p:spPr bwMode="auto">
          <a:xfrm>
            <a:off x="7967078" y="551283"/>
            <a:ext cx="4005973" cy="3889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15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B4CE9-5AA9-0372-110F-29E3C3E1A396}"/>
            </a:ext>
          </a:extLst>
        </p:cNvPr>
        <p:cNvGrpSpPr/>
        <p:nvPr/>
      </p:nvGrpSpPr>
      <p:grpSpPr>
        <a:xfrm>
          <a:off x="0" y="0"/>
          <a:ext cx="0" cy="0"/>
          <a:chOff x="0" y="0"/>
          <a:chExt cx="0" cy="0"/>
        </a:xfrm>
      </p:grpSpPr>
      <p:pic>
        <p:nvPicPr>
          <p:cNvPr id="4" name="Afbeelding 3" descr="Afbeelding met buitenshuis, water, lucht, boom&#10;&#10;Door AI gegenereerde inhoud is mogelijk onjuist.">
            <a:extLst>
              <a:ext uri="{FF2B5EF4-FFF2-40B4-BE49-F238E27FC236}">
                <a16:creationId xmlns:a16="http://schemas.microsoft.com/office/drawing/2014/main" id="{148EEE33-D334-0092-3AB1-E8E1548C4DF0}"/>
              </a:ext>
            </a:extLst>
          </p:cNvPr>
          <p:cNvPicPr>
            <a:picLocks noChangeAspect="1"/>
          </p:cNvPicPr>
          <p:nvPr/>
        </p:nvPicPr>
        <p:blipFill>
          <a:blip r:embed="rId3"/>
          <a:stretch>
            <a:fillRect/>
          </a:stretch>
        </p:blipFill>
        <p:spPr>
          <a:xfrm>
            <a:off x="0" y="1"/>
            <a:ext cx="12192000" cy="6858000"/>
          </a:xfrm>
          <a:prstGeom prst="rect">
            <a:avLst/>
          </a:prstGeom>
        </p:spPr>
      </p:pic>
      <p:sp>
        <p:nvSpPr>
          <p:cNvPr id="2" name="Titel 1">
            <a:extLst>
              <a:ext uri="{FF2B5EF4-FFF2-40B4-BE49-F238E27FC236}">
                <a16:creationId xmlns:a16="http://schemas.microsoft.com/office/drawing/2014/main" id="{AA29149F-370C-27AB-8482-CD47F4D05120}"/>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Wat is dan het gevolg?:</a:t>
            </a:r>
            <a:br>
              <a:rPr lang="nl-NL" sz="3200" dirty="0"/>
            </a:br>
            <a:br>
              <a:rPr lang="nl-NL" sz="3200" dirty="0"/>
            </a:br>
            <a:endParaRPr lang="nl-NL" sz="3200" dirty="0"/>
          </a:p>
        </p:txBody>
      </p:sp>
      <p:sp>
        <p:nvSpPr>
          <p:cNvPr id="5" name="Tijdelijke aanduiding voor tekst 4">
            <a:extLst>
              <a:ext uri="{FF2B5EF4-FFF2-40B4-BE49-F238E27FC236}">
                <a16:creationId xmlns:a16="http://schemas.microsoft.com/office/drawing/2014/main" id="{2C36BE61-E73F-4664-3456-69F825828DA6}"/>
              </a:ext>
            </a:extLst>
          </p:cNvPr>
          <p:cNvSpPr>
            <a:spLocks noGrp="1"/>
          </p:cNvSpPr>
          <p:nvPr>
            <p:ph type="body" sz="quarter" idx="17"/>
          </p:nvPr>
        </p:nvSpPr>
        <p:spPr/>
        <p:txBody>
          <a:bodyPr/>
          <a:lstStyle/>
          <a:p>
            <a:endParaRPr lang="nl-NL" dirty="0"/>
          </a:p>
        </p:txBody>
      </p:sp>
      <p:pic>
        <p:nvPicPr>
          <p:cNvPr id="5124" name="Picture 4" descr="PI4COM - Callsign Lookup by QRZ Ham Radio">
            <a:extLst>
              <a:ext uri="{FF2B5EF4-FFF2-40B4-BE49-F238E27FC236}">
                <a16:creationId xmlns:a16="http://schemas.microsoft.com/office/drawing/2014/main" id="{2661B230-5EEC-7FE7-11B5-9A2A9D49D2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9977" y="0"/>
            <a:ext cx="4202023" cy="2363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760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E553F64B-4765-6D53-4066-BC78C607B0E1}"/>
            </a:ext>
          </a:extLst>
        </p:cNvPr>
        <p:cNvGrpSpPr/>
        <p:nvPr/>
      </p:nvGrpSpPr>
      <p:grpSpPr>
        <a:xfrm>
          <a:off x="0" y="0"/>
          <a:ext cx="0" cy="0"/>
          <a:chOff x="0" y="0"/>
          <a:chExt cx="0" cy="0"/>
        </a:xfrm>
      </p:grpSpPr>
      <p:sp>
        <p:nvSpPr>
          <p:cNvPr id="12" name="Titel 11">
            <a:extLst>
              <a:ext uri="{FF2B5EF4-FFF2-40B4-BE49-F238E27FC236}">
                <a16:creationId xmlns:a16="http://schemas.microsoft.com/office/drawing/2014/main" id="{5082A280-7370-EA67-D75E-05BA45B90E95}"/>
              </a:ext>
            </a:extLst>
          </p:cNvPr>
          <p:cNvSpPr>
            <a:spLocks noGrp="1"/>
          </p:cNvSpPr>
          <p:nvPr>
            <p:ph type="title"/>
          </p:nvPr>
        </p:nvSpPr>
        <p:spPr>
          <a:xfrm>
            <a:off x="4114800" y="640079"/>
            <a:ext cx="7498080" cy="1694803"/>
          </a:xfrm>
        </p:spPr>
        <p:txBody>
          <a:bodyPr rtlCol="0"/>
          <a:lstStyle>
            <a:defPPr>
              <a:defRPr lang="nl-NL"/>
            </a:defPPr>
          </a:lstStyle>
          <a:p>
            <a:pPr rtl="0"/>
            <a:r>
              <a:rPr lang="nl-NL" dirty="0">
                <a:solidFill>
                  <a:schemeClr val="accent1"/>
                </a:solidFill>
              </a:rPr>
              <a:t>Uitdagende Scoutingtechnieken Communicatietechnieken</a:t>
            </a:r>
          </a:p>
        </p:txBody>
      </p:sp>
      <p:sp>
        <p:nvSpPr>
          <p:cNvPr id="3" name="Tijdelijke aanduiding voor inhoud 2">
            <a:extLst>
              <a:ext uri="{FF2B5EF4-FFF2-40B4-BE49-F238E27FC236}">
                <a16:creationId xmlns:a16="http://schemas.microsoft.com/office/drawing/2014/main" id="{0AD5101C-F8F8-1505-26B9-1A22F51B999C}"/>
              </a:ext>
            </a:extLst>
          </p:cNvPr>
          <p:cNvSpPr>
            <a:spLocks noGrp="1"/>
          </p:cNvSpPr>
          <p:nvPr>
            <p:ph idx="1"/>
          </p:nvPr>
        </p:nvSpPr>
        <p:spPr>
          <a:xfrm>
            <a:off x="1500996" y="3019244"/>
            <a:ext cx="9669028" cy="3198675"/>
          </a:xfrm>
        </p:spPr>
        <p:txBody>
          <a:bodyPr rtlCol="0"/>
          <a:lstStyle>
            <a:defPPr>
              <a:defRPr lang="nl-NL"/>
            </a:defPPr>
          </a:lstStyle>
          <a:p>
            <a:pPr marL="457200" indent="-457200" rtl="0">
              <a:buFont typeface="+mj-lt"/>
              <a:buAutoNum type="arabicPeriod" startAt="6"/>
            </a:pPr>
            <a:r>
              <a:rPr lang="nl-NL" sz="2400" dirty="0"/>
              <a:t>Zet een elektronicawerkstukje in elkaar</a:t>
            </a:r>
            <a:br>
              <a:rPr lang="nl-NL" sz="2400" dirty="0"/>
            </a:br>
            <a:r>
              <a:rPr lang="nl-NL" sz="2400" dirty="0"/>
              <a:t>(gebruik hierbij de volgende componenten: weerstand, condensator, spoel, diode, transistor en IC. Bepaal met behulp van de kleurcodering de waarde van de weerstand.</a:t>
            </a:r>
          </a:p>
          <a:p>
            <a:pPr marL="457200" indent="-457200" rtl="0">
              <a:buFont typeface="+mj-lt"/>
              <a:buAutoNum type="arabicPeriod" startAt="6"/>
            </a:pPr>
            <a:r>
              <a:rPr lang="nl-NL" sz="2400" b="1" dirty="0">
                <a:solidFill>
                  <a:srgbClr val="FF0000"/>
                </a:solidFill>
              </a:rPr>
              <a:t>Bouw een antenne. Leg uit waarom je deze antenne hebt gekozen en wat je ermee kunt beluisteren. Geef aan wat de sterke en zwakke punten van de gekozen antenne zijn. </a:t>
            </a:r>
          </a:p>
        </p:txBody>
      </p:sp>
      <p:pic>
        <p:nvPicPr>
          <p:cNvPr id="6" name="Tijdelijke aanduiding voor afbeelding 5" descr="A red hexagon with green and white symbols&#10;&#10;AI-generated content may be incorrect.">
            <a:extLst>
              <a:ext uri="{FF2B5EF4-FFF2-40B4-BE49-F238E27FC236}">
                <a16:creationId xmlns:a16="http://schemas.microsoft.com/office/drawing/2014/main" id="{9A659016-DB9F-C0E5-4DDA-5708486AC9C5}"/>
              </a:ext>
            </a:extLst>
          </p:cNvPr>
          <p:cNvPicPr>
            <a:picLocks noGrp="1" noChangeAspect="1"/>
          </p:cNvPicPr>
          <p:nvPr>
            <p:ph type="pic" sz="quarter" idx="13"/>
          </p:nvPr>
        </p:nvPicPr>
        <p:blipFill>
          <a:blip r:embed="rId3"/>
          <a:srcRect l="10000" r="10000"/>
          <a:stretch>
            <a:fillRect/>
          </a:stretch>
        </p:blipFill>
        <p:spPr>
          <a:xfrm>
            <a:off x="1317615" y="895646"/>
            <a:ext cx="1956925" cy="1956928"/>
          </a:xfrm>
        </p:spPr>
      </p:pic>
    </p:spTree>
    <p:extLst>
      <p:ext uri="{BB962C8B-B14F-4D97-AF65-F5344CB8AC3E}">
        <p14:creationId xmlns:p14="http://schemas.microsoft.com/office/powerpoint/2010/main" val="2133363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69D268B2-D6B4-61B7-9540-921551398ECB}"/>
            </a:ext>
          </a:extLst>
        </p:cNvPr>
        <p:cNvGrpSpPr/>
        <p:nvPr/>
      </p:nvGrpSpPr>
      <p:grpSpPr>
        <a:xfrm>
          <a:off x="0" y="0"/>
          <a:ext cx="0" cy="0"/>
          <a:chOff x="0" y="0"/>
          <a:chExt cx="0" cy="0"/>
        </a:xfrm>
      </p:grpSpPr>
      <p:sp>
        <p:nvSpPr>
          <p:cNvPr id="12" name="Titel 11">
            <a:extLst>
              <a:ext uri="{FF2B5EF4-FFF2-40B4-BE49-F238E27FC236}">
                <a16:creationId xmlns:a16="http://schemas.microsoft.com/office/drawing/2014/main" id="{A289009F-EAC2-F487-9B66-99339942A6B7}"/>
              </a:ext>
            </a:extLst>
          </p:cNvPr>
          <p:cNvSpPr>
            <a:spLocks noGrp="1"/>
          </p:cNvSpPr>
          <p:nvPr>
            <p:ph type="title"/>
          </p:nvPr>
        </p:nvSpPr>
        <p:spPr>
          <a:xfrm>
            <a:off x="4114800" y="640079"/>
            <a:ext cx="7498080" cy="1694803"/>
          </a:xfrm>
        </p:spPr>
        <p:txBody>
          <a:bodyPr rtlCol="0"/>
          <a:lstStyle>
            <a:defPPr>
              <a:defRPr lang="nl-NL"/>
            </a:defPPr>
          </a:lstStyle>
          <a:p>
            <a:pPr rtl="0"/>
            <a:r>
              <a:rPr lang="nl-NL" dirty="0">
                <a:solidFill>
                  <a:schemeClr val="accent1"/>
                </a:solidFill>
              </a:rPr>
              <a:t>Uitdagende Scoutingtechnieken Communicatietechnieken</a:t>
            </a:r>
          </a:p>
        </p:txBody>
      </p:sp>
      <p:sp>
        <p:nvSpPr>
          <p:cNvPr id="3" name="Tijdelijke aanduiding voor inhoud 2">
            <a:extLst>
              <a:ext uri="{FF2B5EF4-FFF2-40B4-BE49-F238E27FC236}">
                <a16:creationId xmlns:a16="http://schemas.microsoft.com/office/drawing/2014/main" id="{8DEFA22A-E7C1-86F2-0A20-1F60C0EAF96A}"/>
              </a:ext>
            </a:extLst>
          </p:cNvPr>
          <p:cNvSpPr>
            <a:spLocks noGrp="1"/>
          </p:cNvSpPr>
          <p:nvPr>
            <p:ph idx="1"/>
          </p:nvPr>
        </p:nvSpPr>
        <p:spPr>
          <a:xfrm>
            <a:off x="1500996" y="3019244"/>
            <a:ext cx="9669028" cy="3198675"/>
          </a:xfrm>
        </p:spPr>
        <p:txBody>
          <a:bodyPr rtlCol="0"/>
          <a:lstStyle>
            <a:defPPr>
              <a:defRPr lang="nl-NL"/>
            </a:defPPr>
          </a:lstStyle>
          <a:p>
            <a:pPr marL="457200" indent="-457200" rtl="0">
              <a:buFont typeface="+mj-lt"/>
              <a:buAutoNum type="arabicPeriod" startAt="7"/>
            </a:pPr>
            <a:r>
              <a:rPr lang="nl-NL" sz="2400" b="1" dirty="0">
                <a:solidFill>
                  <a:srgbClr val="FF0000"/>
                </a:solidFill>
              </a:rPr>
              <a:t>Bouw een antenne. Leg uit waarom je deze antenne hebt gekozen en wat je ermee kunt beluisteren. Geef aan wat de sterke en zwakke punten zijn.</a:t>
            </a:r>
          </a:p>
          <a:p>
            <a:pPr rtl="0"/>
            <a:r>
              <a:rPr lang="nl-NL" sz="2400" dirty="0">
                <a:solidFill>
                  <a:schemeClr val="bg1"/>
                </a:solidFill>
              </a:rPr>
              <a:t>Even een kleine rondvraag:</a:t>
            </a:r>
          </a:p>
          <a:p>
            <a:pPr algn="ctr" rtl="0"/>
            <a:r>
              <a:rPr lang="nl-NL" sz="4000" b="1" dirty="0">
                <a:solidFill>
                  <a:schemeClr val="bg1"/>
                </a:solidFill>
              </a:rPr>
              <a:t>Heb jij nu al een idee welke antenne zou jij kiezen en waarom? </a:t>
            </a:r>
          </a:p>
        </p:txBody>
      </p:sp>
      <p:pic>
        <p:nvPicPr>
          <p:cNvPr id="6" name="Tijdelijke aanduiding voor afbeelding 5" descr="A red hexagon with green and white symbols&#10;&#10;AI-generated content may be incorrect.">
            <a:extLst>
              <a:ext uri="{FF2B5EF4-FFF2-40B4-BE49-F238E27FC236}">
                <a16:creationId xmlns:a16="http://schemas.microsoft.com/office/drawing/2014/main" id="{1F37AD4B-C860-8322-6268-2D139C056FF2}"/>
              </a:ext>
            </a:extLst>
          </p:cNvPr>
          <p:cNvPicPr>
            <a:picLocks noGrp="1" noChangeAspect="1"/>
          </p:cNvPicPr>
          <p:nvPr>
            <p:ph type="pic" sz="quarter" idx="13"/>
          </p:nvPr>
        </p:nvPicPr>
        <p:blipFill>
          <a:blip r:embed="rId3"/>
          <a:srcRect l="10000" r="10000"/>
          <a:stretch>
            <a:fillRect/>
          </a:stretch>
        </p:blipFill>
        <p:spPr>
          <a:xfrm>
            <a:off x="1317615" y="895646"/>
            <a:ext cx="1956925" cy="1956928"/>
          </a:xfrm>
        </p:spPr>
      </p:pic>
    </p:spTree>
    <p:extLst>
      <p:ext uri="{BB962C8B-B14F-4D97-AF65-F5344CB8AC3E}">
        <p14:creationId xmlns:p14="http://schemas.microsoft.com/office/powerpoint/2010/main" val="401369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75D893-E98A-260A-9EC4-B9365E533FD5}"/>
              </a:ext>
            </a:extLst>
          </p:cNvPr>
          <p:cNvSpPr>
            <a:spLocks noGrp="1"/>
          </p:cNvSpPr>
          <p:nvPr>
            <p:ph type="title"/>
          </p:nvPr>
        </p:nvSpPr>
        <p:spPr>
          <a:xfrm>
            <a:off x="2893144" y="2860260"/>
            <a:ext cx="8965094" cy="2276856"/>
          </a:xfrm>
        </p:spPr>
        <p:txBody>
          <a:bodyPr rtlCol="0"/>
          <a:lstStyle>
            <a:defPPr>
              <a:defRPr lang="nl-NL"/>
            </a:defPPr>
          </a:lstStyle>
          <a:p>
            <a:pPr rtl="0"/>
            <a:r>
              <a:rPr lang="nl-NL" sz="9600" dirty="0"/>
              <a:t>Bedankt</a:t>
            </a:r>
          </a:p>
        </p:txBody>
      </p:sp>
      <p:sp>
        <p:nvSpPr>
          <p:cNvPr id="3" name="Tijdelijke aanduiding voor tekst 2">
            <a:extLst>
              <a:ext uri="{FF2B5EF4-FFF2-40B4-BE49-F238E27FC236}">
                <a16:creationId xmlns:a16="http://schemas.microsoft.com/office/drawing/2014/main" id="{FD70D88C-5989-4007-4953-F54A4A34B778}"/>
              </a:ext>
            </a:extLst>
          </p:cNvPr>
          <p:cNvSpPr>
            <a:spLocks noGrp="1"/>
          </p:cNvSpPr>
          <p:nvPr>
            <p:ph type="body" sz="quarter" idx="13"/>
          </p:nvPr>
        </p:nvSpPr>
        <p:spPr>
          <a:xfrm>
            <a:off x="5640609" y="5296828"/>
            <a:ext cx="6117381" cy="847939"/>
          </a:xfrm>
        </p:spPr>
        <p:txBody>
          <a:bodyPr vert="horz" lIns="0" tIns="0" rIns="0" bIns="0" rtlCol="0" anchor="t">
            <a:normAutofit lnSpcReduction="10000"/>
          </a:bodyPr>
          <a:lstStyle>
            <a:defPPr>
              <a:defRPr lang="nl-NL"/>
            </a:defPPr>
          </a:lstStyle>
          <a:p>
            <a:pPr algn="ctr" rtl="0"/>
            <a:r>
              <a:rPr lang="nl-NL" sz="3200" dirty="0"/>
              <a:t>Weer een stapje dichter </a:t>
            </a:r>
            <a:br>
              <a:rPr lang="nl-NL" sz="3200" dirty="0"/>
            </a:br>
            <a:r>
              <a:rPr lang="nl-NL" sz="3200" dirty="0"/>
              <a:t>bij het insigne…….</a:t>
            </a:r>
          </a:p>
          <a:p>
            <a:pPr algn="ctr" rtl="0"/>
            <a:endParaRPr lang="nl-NL" dirty="0"/>
          </a:p>
        </p:txBody>
      </p:sp>
      <p:pic>
        <p:nvPicPr>
          <p:cNvPr id="8" name="Tijdelijke aanduiding voor afbeelding 7" descr="A red hexagon with green and white symbols&#10;&#10;AI-generated content may be incorrect.">
            <a:extLst>
              <a:ext uri="{FF2B5EF4-FFF2-40B4-BE49-F238E27FC236}">
                <a16:creationId xmlns:a16="http://schemas.microsoft.com/office/drawing/2014/main" id="{F6471AA0-C48D-D336-0E17-7D5317C5414E}"/>
              </a:ext>
            </a:extLst>
          </p:cNvPr>
          <p:cNvPicPr>
            <a:picLocks noGrp="1" noChangeAspect="1"/>
          </p:cNvPicPr>
          <p:nvPr>
            <p:ph type="pic" sz="quarter" idx="14"/>
          </p:nvPr>
        </p:nvPicPr>
        <p:blipFill>
          <a:blip r:embed="rId3"/>
          <a:srcRect l="10000" r="10000"/>
          <a:stretch>
            <a:fillRect/>
          </a:stretch>
        </p:blipFill>
        <p:spPr>
          <a:xfrm>
            <a:off x="1371606" y="3205313"/>
            <a:ext cx="3043077" cy="3043083"/>
          </a:xfrm>
        </p:spPr>
      </p:pic>
      <p:pic>
        <p:nvPicPr>
          <p:cNvPr id="5" name="Picture 4" descr="A logo for a company&#10;&#10;AI-generated content may be incorrect.">
            <a:extLst>
              <a:ext uri="{FF2B5EF4-FFF2-40B4-BE49-F238E27FC236}">
                <a16:creationId xmlns:a16="http://schemas.microsoft.com/office/drawing/2014/main" id="{FB7AEE6F-5D38-F137-1C6A-704923E08960}"/>
              </a:ext>
            </a:extLst>
          </p:cNvPr>
          <p:cNvPicPr>
            <a:picLocks noChangeAspect="1"/>
          </p:cNvPicPr>
          <p:nvPr/>
        </p:nvPicPr>
        <p:blipFill>
          <a:blip r:embed="rId4"/>
          <a:stretch>
            <a:fillRect/>
          </a:stretch>
        </p:blipFill>
        <p:spPr>
          <a:xfrm>
            <a:off x="698775" y="397565"/>
            <a:ext cx="3837057" cy="2462695"/>
          </a:xfrm>
          <a:prstGeom prst="rect">
            <a:avLst/>
          </a:prstGeom>
        </p:spPr>
      </p:pic>
      <p:pic>
        <p:nvPicPr>
          <p:cNvPr id="6148" name="Picture 4">
            <a:extLst>
              <a:ext uri="{FF2B5EF4-FFF2-40B4-BE49-F238E27FC236}">
                <a16:creationId xmlns:a16="http://schemas.microsoft.com/office/drawing/2014/main" id="{ACCEDB4F-2803-D8D2-619C-855F68A393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9571" y="1008713"/>
            <a:ext cx="4284829" cy="2099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949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A138AE4E-2C35-7F48-7EB9-14B8BA3AC747}"/>
            </a:ext>
          </a:extLst>
        </p:cNvPr>
        <p:cNvGrpSpPr/>
        <p:nvPr/>
      </p:nvGrpSpPr>
      <p:grpSpPr>
        <a:xfrm>
          <a:off x="0" y="0"/>
          <a:ext cx="0" cy="0"/>
          <a:chOff x="0" y="0"/>
          <a:chExt cx="0" cy="0"/>
        </a:xfrm>
      </p:grpSpPr>
      <p:sp>
        <p:nvSpPr>
          <p:cNvPr id="12" name="Titel 11">
            <a:extLst>
              <a:ext uri="{FF2B5EF4-FFF2-40B4-BE49-F238E27FC236}">
                <a16:creationId xmlns:a16="http://schemas.microsoft.com/office/drawing/2014/main" id="{5DA983F5-031A-AB2B-980F-0D577052D831}"/>
              </a:ext>
            </a:extLst>
          </p:cNvPr>
          <p:cNvSpPr>
            <a:spLocks noGrp="1"/>
          </p:cNvSpPr>
          <p:nvPr>
            <p:ph type="title"/>
          </p:nvPr>
        </p:nvSpPr>
        <p:spPr>
          <a:xfrm>
            <a:off x="4114800" y="640079"/>
            <a:ext cx="7498080" cy="1694803"/>
          </a:xfrm>
        </p:spPr>
        <p:txBody>
          <a:bodyPr rtlCol="0"/>
          <a:lstStyle>
            <a:defPPr>
              <a:defRPr lang="nl-NL"/>
            </a:defPPr>
          </a:lstStyle>
          <a:p>
            <a:pPr rtl="0"/>
            <a:r>
              <a:rPr lang="nl-NL" dirty="0">
                <a:solidFill>
                  <a:schemeClr val="accent1"/>
                </a:solidFill>
              </a:rPr>
              <a:t>Uitdagende Scoutingtechnieken Communicatietechnieken</a:t>
            </a:r>
          </a:p>
        </p:txBody>
      </p:sp>
      <p:sp>
        <p:nvSpPr>
          <p:cNvPr id="3" name="Tijdelijke aanduiding voor inhoud 2">
            <a:extLst>
              <a:ext uri="{FF2B5EF4-FFF2-40B4-BE49-F238E27FC236}">
                <a16:creationId xmlns:a16="http://schemas.microsoft.com/office/drawing/2014/main" id="{A6858D5E-D8BC-44DD-E9A6-62E98A36E155}"/>
              </a:ext>
            </a:extLst>
          </p:cNvPr>
          <p:cNvSpPr>
            <a:spLocks noGrp="1"/>
          </p:cNvSpPr>
          <p:nvPr>
            <p:ph idx="1"/>
          </p:nvPr>
        </p:nvSpPr>
        <p:spPr>
          <a:xfrm>
            <a:off x="1500996" y="3019244"/>
            <a:ext cx="9669028" cy="3198675"/>
          </a:xfrm>
        </p:spPr>
        <p:txBody>
          <a:bodyPr rtlCol="0"/>
          <a:lstStyle>
            <a:defPPr>
              <a:defRPr lang="nl-NL"/>
            </a:defPPr>
          </a:lstStyle>
          <a:p>
            <a:pPr marL="457200" indent="-457200" rtl="0">
              <a:buFont typeface="+mj-lt"/>
              <a:buAutoNum type="arabicPeriod" startAt="6"/>
            </a:pPr>
            <a:r>
              <a:rPr lang="nl-NL" sz="2400" dirty="0"/>
              <a:t>Zet een elektronicawerkstukje in elkaar</a:t>
            </a:r>
            <a:br>
              <a:rPr lang="nl-NL" sz="2400" dirty="0"/>
            </a:br>
            <a:r>
              <a:rPr lang="nl-NL" sz="2400" dirty="0"/>
              <a:t>(gebruik hierbij de volgende componenten: weerstand, condensator, spoel, diode, transistor en IC. Bepaal met behulp van de kleurcodering de waarde van de weerstand.</a:t>
            </a:r>
          </a:p>
          <a:p>
            <a:pPr marL="457200" indent="-457200" rtl="0">
              <a:buFont typeface="+mj-lt"/>
              <a:buAutoNum type="arabicPeriod" startAt="6"/>
            </a:pPr>
            <a:r>
              <a:rPr lang="nl-NL" sz="2400" b="1" dirty="0">
                <a:solidFill>
                  <a:srgbClr val="FF0000"/>
                </a:solidFill>
              </a:rPr>
              <a:t>Bouw een antenne. Leg uit waarom je deze antenne hebt gekozen en wat je ermee kunt beluisteren. Geef aan wat de sterke en zwakke punten van de gekozen antenne zijn. </a:t>
            </a:r>
          </a:p>
        </p:txBody>
      </p:sp>
      <p:pic>
        <p:nvPicPr>
          <p:cNvPr id="6" name="Tijdelijke aanduiding voor afbeelding 5" descr="A red hexagon with green and white symbols&#10;&#10;AI-generated content may be incorrect.">
            <a:extLst>
              <a:ext uri="{FF2B5EF4-FFF2-40B4-BE49-F238E27FC236}">
                <a16:creationId xmlns:a16="http://schemas.microsoft.com/office/drawing/2014/main" id="{B820CF5F-9BE2-3FF5-6223-4BAE15294B3B}"/>
              </a:ext>
            </a:extLst>
          </p:cNvPr>
          <p:cNvPicPr>
            <a:picLocks noGrp="1" noChangeAspect="1"/>
          </p:cNvPicPr>
          <p:nvPr>
            <p:ph type="pic" sz="quarter" idx="13"/>
          </p:nvPr>
        </p:nvPicPr>
        <p:blipFill>
          <a:blip r:embed="rId3"/>
          <a:srcRect l="10000" r="10000"/>
          <a:stretch>
            <a:fillRect/>
          </a:stretch>
        </p:blipFill>
        <p:spPr>
          <a:xfrm>
            <a:off x="1317615" y="895646"/>
            <a:ext cx="1956925" cy="1956928"/>
          </a:xfrm>
        </p:spPr>
      </p:pic>
    </p:spTree>
    <p:extLst>
      <p:ext uri="{BB962C8B-B14F-4D97-AF65-F5344CB8AC3E}">
        <p14:creationId xmlns:p14="http://schemas.microsoft.com/office/powerpoint/2010/main" val="636962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F243DF-1FE9-01BE-435F-1729F4AB3DE4}"/>
              </a:ext>
            </a:extLst>
          </p:cNvPr>
          <p:cNvSpPr>
            <a:spLocks noGrp="1"/>
          </p:cNvSpPr>
          <p:nvPr>
            <p:ph type="title"/>
          </p:nvPr>
        </p:nvSpPr>
        <p:spPr>
          <a:xfrm>
            <a:off x="3099758" y="614202"/>
            <a:ext cx="7934858" cy="1749436"/>
          </a:xfrm>
        </p:spPr>
        <p:txBody>
          <a:bodyPr rtlCol="0"/>
          <a:lstStyle>
            <a:defPPr>
              <a:defRPr lang="nl-NL"/>
            </a:defPPr>
          </a:lstStyle>
          <a:p>
            <a:pPr rtl="0"/>
            <a:r>
              <a:rPr lang="nl-NL" sz="3200" dirty="0"/>
              <a:t>14 juni 2025 - Antennes</a:t>
            </a:r>
          </a:p>
        </p:txBody>
      </p:sp>
      <p:sp>
        <p:nvSpPr>
          <p:cNvPr id="4" name="Tijdelijke aanduiding voor tekst 3">
            <a:extLst>
              <a:ext uri="{FF2B5EF4-FFF2-40B4-BE49-F238E27FC236}">
                <a16:creationId xmlns:a16="http://schemas.microsoft.com/office/drawing/2014/main" id="{BFAF7377-87AF-3A8C-539C-8A9651F5DA33}"/>
              </a:ext>
            </a:extLst>
          </p:cNvPr>
          <p:cNvSpPr>
            <a:spLocks noGrp="1"/>
          </p:cNvSpPr>
          <p:nvPr>
            <p:ph type="body" sz="quarter" idx="17"/>
          </p:nvPr>
        </p:nvSpPr>
        <p:spPr>
          <a:xfrm>
            <a:off x="4895385" y="3161752"/>
            <a:ext cx="6139231" cy="3144965"/>
          </a:xfrm>
        </p:spPr>
        <p:txBody>
          <a:bodyPr rtlCol="0"/>
          <a:lstStyle>
            <a:defPPr>
              <a:defRPr lang="nl-NL"/>
            </a:defPPr>
          </a:lstStyle>
          <a:p>
            <a:pPr rtl="0"/>
            <a:r>
              <a:rPr lang="nl-NL" dirty="0"/>
              <a:t>Het belang van antennes</a:t>
            </a:r>
          </a:p>
          <a:p>
            <a:pPr rtl="0"/>
            <a:r>
              <a:rPr lang="nl-NL" dirty="0"/>
              <a:t>Korte introductie</a:t>
            </a:r>
          </a:p>
          <a:p>
            <a:pPr rtl="0"/>
            <a:r>
              <a:rPr lang="nl-NL" dirty="0"/>
              <a:t>	Waarom is een antenne belangrijk?</a:t>
            </a:r>
          </a:p>
          <a:p>
            <a:pPr rtl="0"/>
            <a:r>
              <a:rPr lang="nl-NL" dirty="0"/>
              <a:t>Soorten antennes</a:t>
            </a:r>
          </a:p>
          <a:p>
            <a:pPr rtl="0"/>
            <a:r>
              <a:rPr lang="nl-NL" dirty="0"/>
              <a:t>Hoe ziet dat er dan uit in de praktijk</a:t>
            </a:r>
          </a:p>
          <a:p>
            <a:pPr rtl="0"/>
            <a:endParaRPr lang="nl-NL" dirty="0"/>
          </a:p>
          <a:p>
            <a:pPr rtl="0"/>
            <a:endParaRPr lang="nl-NL" dirty="0"/>
          </a:p>
        </p:txBody>
      </p:sp>
      <p:pic>
        <p:nvPicPr>
          <p:cNvPr id="8" name="Tijdelijke aanduiding voor afbeelding 7" descr="A red hexagon with green and white symbols&#10;&#10;AI-generated content may be incorrect.">
            <a:extLst>
              <a:ext uri="{FF2B5EF4-FFF2-40B4-BE49-F238E27FC236}">
                <a16:creationId xmlns:a16="http://schemas.microsoft.com/office/drawing/2014/main" id="{86C08F39-FAE5-AE5A-D2AD-70592F8B91BE}"/>
              </a:ext>
            </a:extLst>
          </p:cNvPr>
          <p:cNvPicPr>
            <a:picLocks noGrp="1" noChangeAspect="1"/>
          </p:cNvPicPr>
          <p:nvPr>
            <p:ph type="pic" sz="quarter" idx="14"/>
          </p:nvPr>
        </p:nvPicPr>
        <p:blipFill>
          <a:blip r:embed="rId3"/>
          <a:srcRect l="10000" r="10000"/>
          <a:stretch>
            <a:fillRect/>
          </a:stretch>
        </p:blipFill>
        <p:spPr>
          <a:xfrm>
            <a:off x="1280160" y="2530058"/>
            <a:ext cx="3707972" cy="3707971"/>
          </a:xfrm>
        </p:spPr>
      </p:pic>
    </p:spTree>
    <p:extLst>
      <p:ext uri="{BB962C8B-B14F-4D97-AF65-F5344CB8AC3E}">
        <p14:creationId xmlns:p14="http://schemas.microsoft.com/office/powerpoint/2010/main" val="3037812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1FF66-1EA5-3AE9-AC5A-082818F20B2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8B2E6D-D0A1-3CBE-5D81-64EB2C7C40DD}"/>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HET BELANG VAN ANTENNES</a:t>
            </a:r>
          </a:p>
        </p:txBody>
      </p:sp>
      <p:sp>
        <p:nvSpPr>
          <p:cNvPr id="4" name="Tijdelijke aanduiding voor tekst 3">
            <a:extLst>
              <a:ext uri="{FF2B5EF4-FFF2-40B4-BE49-F238E27FC236}">
                <a16:creationId xmlns:a16="http://schemas.microsoft.com/office/drawing/2014/main" id="{0B675468-7958-E552-43FF-2F112CE1D64C}"/>
              </a:ext>
            </a:extLst>
          </p:cNvPr>
          <p:cNvSpPr>
            <a:spLocks noGrp="1"/>
          </p:cNvSpPr>
          <p:nvPr>
            <p:ph type="body" sz="quarter" idx="17"/>
          </p:nvPr>
        </p:nvSpPr>
        <p:spPr>
          <a:xfrm>
            <a:off x="1282391" y="2363638"/>
            <a:ext cx="9752226" cy="3943079"/>
          </a:xfrm>
        </p:spPr>
        <p:txBody>
          <a:bodyPr rtlCol="0"/>
          <a:lstStyle>
            <a:defPPr>
              <a:defRPr lang="nl-NL"/>
            </a:defPPr>
          </a:lstStyle>
          <a:p>
            <a:pPr algn="l"/>
            <a:r>
              <a:rPr lang="nl-NL" sz="2800" dirty="0" err="1"/>
              <a:t>Antenna's</a:t>
            </a:r>
            <a:r>
              <a:rPr lang="nl-NL" sz="2800" dirty="0"/>
              <a:t> worden vaak over het hoofd gezien maar ze spelen een cruciale rol in het succes van jouw communicatie. </a:t>
            </a:r>
          </a:p>
          <a:p>
            <a:pPr algn="l"/>
            <a:endParaRPr lang="nl-NL" sz="2800" dirty="0"/>
          </a:p>
          <a:p>
            <a:pPr algn="l"/>
            <a:r>
              <a:rPr lang="nl-NL" sz="2800" dirty="0"/>
              <a:t>De antenne is verantwoordelijk voor het verzenden en ontvangen van radiogolven, wat betekent dat de kwaliteit ervan direct invloed heeft op jouw vermogen om contact te maken met anderen.</a:t>
            </a:r>
          </a:p>
          <a:p>
            <a:pPr algn="l" rtl="0"/>
            <a:endParaRPr lang="nl-NL" dirty="0"/>
          </a:p>
        </p:txBody>
      </p:sp>
    </p:spTree>
    <p:extLst>
      <p:ext uri="{BB962C8B-B14F-4D97-AF65-F5344CB8AC3E}">
        <p14:creationId xmlns:p14="http://schemas.microsoft.com/office/powerpoint/2010/main" val="2473594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5463D-5F9C-0D54-21D9-A2F690CA576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3D2DCF5-B1F7-AA64-723D-D0DBB3B9E7B2}"/>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Korte introductie</a:t>
            </a:r>
          </a:p>
        </p:txBody>
      </p:sp>
      <p:sp>
        <p:nvSpPr>
          <p:cNvPr id="4" name="Tijdelijke aanduiding voor tekst 3">
            <a:extLst>
              <a:ext uri="{FF2B5EF4-FFF2-40B4-BE49-F238E27FC236}">
                <a16:creationId xmlns:a16="http://schemas.microsoft.com/office/drawing/2014/main" id="{6842EA0A-B5FF-0F4A-FDD7-6D215BCC9D02}"/>
              </a:ext>
            </a:extLst>
          </p:cNvPr>
          <p:cNvSpPr>
            <a:spLocks noGrp="1"/>
          </p:cNvSpPr>
          <p:nvPr>
            <p:ph type="body" sz="quarter" idx="17"/>
          </p:nvPr>
        </p:nvSpPr>
        <p:spPr>
          <a:xfrm>
            <a:off x="1282390" y="2007220"/>
            <a:ext cx="10058399" cy="4299497"/>
          </a:xfrm>
        </p:spPr>
        <p:txBody>
          <a:bodyPr rtlCol="0"/>
          <a:lstStyle>
            <a:defPPr>
              <a:defRPr lang="nl-NL"/>
            </a:defPPr>
          </a:lstStyle>
          <a:p>
            <a:pPr algn="l" fontAlgn="ctr"/>
            <a:r>
              <a:rPr lang="nl-NL" dirty="0"/>
              <a:t>Een antenne zet een elektrisch signaal om in radiogolven of vangt radiogolven op en zet ze om in een elektrisch signaal.</a:t>
            </a:r>
          </a:p>
          <a:p>
            <a:pPr algn="l" fontAlgn="ctr"/>
            <a:endParaRPr lang="nl-NL" dirty="0"/>
          </a:p>
          <a:p>
            <a:pPr algn="l" fontAlgn="ctr"/>
            <a:r>
              <a:rPr lang="nl-NL" dirty="0"/>
              <a:t>De theorie omvat onderwerpen als:</a:t>
            </a:r>
          </a:p>
          <a:p>
            <a:pPr marL="342900" indent="-342900" algn="l" fontAlgn="ctr">
              <a:buFont typeface="Arial" panose="020B0604020202020204" pitchFamily="34" charset="0"/>
              <a:buChar char="•"/>
            </a:pPr>
            <a:r>
              <a:rPr lang="nl-NL" dirty="0"/>
              <a:t>Resonantie</a:t>
            </a:r>
          </a:p>
          <a:p>
            <a:pPr marL="342900" indent="-342900" algn="l" fontAlgn="ctr">
              <a:buFont typeface="Arial" panose="020B0604020202020204" pitchFamily="34" charset="0"/>
              <a:buChar char="•"/>
            </a:pPr>
            <a:r>
              <a:rPr lang="nl-NL" dirty="0"/>
              <a:t>Impedantie</a:t>
            </a:r>
          </a:p>
          <a:p>
            <a:pPr marL="342900" indent="-342900" algn="l" fontAlgn="ctr">
              <a:buFont typeface="Arial" panose="020B0604020202020204" pitchFamily="34" charset="0"/>
              <a:buChar char="•"/>
            </a:pPr>
            <a:r>
              <a:rPr lang="nl-NL" dirty="0"/>
              <a:t>Stralingspatronen</a:t>
            </a:r>
          </a:p>
          <a:p>
            <a:pPr marL="342900" indent="-342900" algn="l" fontAlgn="ctr">
              <a:buFont typeface="Arial" panose="020B0604020202020204" pitchFamily="34" charset="0"/>
              <a:buChar char="•"/>
            </a:pPr>
            <a:r>
              <a:rPr lang="nl-NL" dirty="0"/>
              <a:t>Verschijningsvormen</a:t>
            </a:r>
          </a:p>
          <a:p>
            <a:pPr algn="l" rtl="0"/>
            <a:endParaRPr lang="nl-NL" dirty="0"/>
          </a:p>
          <a:p>
            <a:pPr algn="l" rtl="0"/>
            <a:endParaRPr lang="nl-NL" dirty="0"/>
          </a:p>
        </p:txBody>
      </p:sp>
    </p:spTree>
    <p:extLst>
      <p:ext uri="{BB962C8B-B14F-4D97-AF65-F5344CB8AC3E}">
        <p14:creationId xmlns:p14="http://schemas.microsoft.com/office/powerpoint/2010/main" val="487141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4E688-000C-7018-0D66-C510A08876C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5A3311-EF5C-5EF9-CAE8-1A2D6B29D714}"/>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Resonantie</a:t>
            </a:r>
          </a:p>
        </p:txBody>
      </p:sp>
      <p:sp>
        <p:nvSpPr>
          <p:cNvPr id="4" name="Tijdelijke aanduiding voor tekst 3">
            <a:extLst>
              <a:ext uri="{FF2B5EF4-FFF2-40B4-BE49-F238E27FC236}">
                <a16:creationId xmlns:a16="http://schemas.microsoft.com/office/drawing/2014/main" id="{427ECA48-D2A6-B5BD-A1EF-78AD90B49FCF}"/>
              </a:ext>
            </a:extLst>
          </p:cNvPr>
          <p:cNvSpPr>
            <a:spLocks noGrp="1"/>
          </p:cNvSpPr>
          <p:nvPr>
            <p:ph type="body" sz="quarter" idx="17"/>
          </p:nvPr>
        </p:nvSpPr>
        <p:spPr>
          <a:xfrm>
            <a:off x="1293542" y="2659565"/>
            <a:ext cx="5263375" cy="1538868"/>
          </a:xfrm>
        </p:spPr>
        <p:txBody>
          <a:bodyPr rtlCol="0"/>
          <a:lstStyle>
            <a:defPPr>
              <a:defRPr lang="nl-NL"/>
            </a:defPPr>
          </a:lstStyle>
          <a:p>
            <a:pPr algn="l" fontAlgn="ctr"/>
            <a:r>
              <a:rPr lang="nl-NL" dirty="0"/>
              <a:t>Antennes werken het efficiëntst bij een specifieke frequentie, hun resonantiefrequentie, die afhangt van de lengte van de antenne.</a:t>
            </a:r>
          </a:p>
        </p:txBody>
      </p:sp>
      <p:pic>
        <p:nvPicPr>
          <p:cNvPr id="5" name="Afbeelding 4" descr="Afbeelding met tekst, Lettertype, poster, ontwerp&#10;&#10;Door AI gegenereerde inhoud is mogelijk onjuist.">
            <a:extLst>
              <a:ext uri="{FF2B5EF4-FFF2-40B4-BE49-F238E27FC236}">
                <a16:creationId xmlns:a16="http://schemas.microsoft.com/office/drawing/2014/main" id="{F40697D2-A4A0-71A2-62C7-76197BD47DCA}"/>
              </a:ext>
            </a:extLst>
          </p:cNvPr>
          <p:cNvPicPr>
            <a:picLocks noChangeAspect="1"/>
          </p:cNvPicPr>
          <p:nvPr/>
        </p:nvPicPr>
        <p:blipFill>
          <a:blip r:embed="rId3"/>
          <a:stretch>
            <a:fillRect/>
          </a:stretch>
        </p:blipFill>
        <p:spPr>
          <a:xfrm>
            <a:off x="7463883" y="521319"/>
            <a:ext cx="3876907" cy="5815361"/>
          </a:xfrm>
          <a:prstGeom prst="rect">
            <a:avLst/>
          </a:prstGeom>
        </p:spPr>
      </p:pic>
    </p:spTree>
    <p:extLst>
      <p:ext uri="{BB962C8B-B14F-4D97-AF65-F5344CB8AC3E}">
        <p14:creationId xmlns:p14="http://schemas.microsoft.com/office/powerpoint/2010/main" val="242841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28436-316E-E8A7-2E56-D56C0D337C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0E0C945-6E6B-FA85-E0D2-75A3578C0030}"/>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Resonantie</a:t>
            </a:r>
          </a:p>
        </p:txBody>
      </p:sp>
      <p:sp>
        <p:nvSpPr>
          <p:cNvPr id="4" name="Tijdelijke aanduiding voor tekst 3">
            <a:extLst>
              <a:ext uri="{FF2B5EF4-FFF2-40B4-BE49-F238E27FC236}">
                <a16:creationId xmlns:a16="http://schemas.microsoft.com/office/drawing/2014/main" id="{1D905E0D-3290-1CE4-634F-D61BE95F5E52}"/>
              </a:ext>
            </a:extLst>
          </p:cNvPr>
          <p:cNvSpPr>
            <a:spLocks noGrp="1"/>
          </p:cNvSpPr>
          <p:nvPr>
            <p:ph type="body" sz="quarter" idx="17"/>
          </p:nvPr>
        </p:nvSpPr>
        <p:spPr>
          <a:xfrm>
            <a:off x="1282390" y="1918009"/>
            <a:ext cx="10058400" cy="4772724"/>
          </a:xfrm>
        </p:spPr>
        <p:txBody>
          <a:bodyPr rtlCol="0">
            <a:normAutofit lnSpcReduction="10000"/>
          </a:bodyPr>
          <a:lstStyle>
            <a:defPPr>
              <a:defRPr lang="nl-NL"/>
            </a:defPPr>
          </a:lstStyle>
          <a:p>
            <a:pPr algn="l"/>
            <a:r>
              <a:rPr lang="nl-NL" b="1" dirty="0"/>
              <a:t>“De resonantiefrequentie hangt af van de lengte van de antenne”</a:t>
            </a:r>
          </a:p>
          <a:p>
            <a:pPr marL="342900" indent="-342900" algn="l">
              <a:buFont typeface="Arial" panose="020B0604020202020204" pitchFamily="34" charset="0"/>
              <a:buChar char="•"/>
            </a:pPr>
            <a:r>
              <a:rPr lang="nl-NL" dirty="0"/>
              <a:t>De effectieve opening van een antenne geeft aan hoe goed de antenne energie uit een elektromagnetische golf kan opvangen. </a:t>
            </a:r>
            <a:br>
              <a:rPr lang="nl-NL" dirty="0"/>
            </a:br>
            <a:r>
              <a:rPr lang="nl-NL" dirty="0"/>
              <a:t>Je kunt het zien als een soort denkbeeldige oppervlakte waaruit de antenne energie "verzamelt“</a:t>
            </a:r>
          </a:p>
          <a:p>
            <a:pPr marL="342900" indent="-342900" algn="l">
              <a:buFont typeface="Arial" panose="020B0604020202020204" pitchFamily="34" charset="0"/>
              <a:buChar char="•"/>
            </a:pPr>
            <a:endParaRPr lang="nl-NL" dirty="0"/>
          </a:p>
          <a:p>
            <a:pPr marL="342900" indent="-342900" algn="l">
              <a:buFont typeface="Arial" panose="020B0604020202020204" pitchFamily="34" charset="0"/>
              <a:buChar char="•"/>
            </a:pPr>
            <a:endParaRPr lang="nl-NL" dirty="0"/>
          </a:p>
          <a:p>
            <a:pPr marL="342900" indent="-342900" algn="l">
              <a:buFont typeface="Arial" panose="020B0604020202020204" pitchFamily="34" charset="0"/>
              <a:buChar char="•"/>
            </a:pPr>
            <a:endParaRPr lang="nl-NL" dirty="0"/>
          </a:p>
          <a:p>
            <a:pPr marL="342900" indent="-342900" algn="l">
              <a:buFont typeface="Arial" panose="020B0604020202020204" pitchFamily="34" charset="0"/>
              <a:buChar char="•"/>
            </a:pPr>
            <a:endParaRPr lang="nl-NL" dirty="0"/>
          </a:p>
          <a:p>
            <a:pPr marL="342900" indent="-342900" algn="l">
              <a:buFont typeface="Arial" panose="020B0604020202020204" pitchFamily="34" charset="0"/>
              <a:buChar char="•"/>
            </a:pPr>
            <a:r>
              <a:rPr lang="nl-NL" dirty="0"/>
              <a:t>Stel je voor dat radiogolven als regendruppels uit de lucht vallen. Een grotere paraplu vangt meer regen op. Zo werkt het ook bij antennes: hoe groter de effectieve oppervlakte, hoe meer energie de antenne uit de ruimte kan halen.</a:t>
            </a:r>
          </a:p>
        </p:txBody>
      </p:sp>
      <p:pic>
        <p:nvPicPr>
          <p:cNvPr id="6" name="Picture 2">
            <a:extLst>
              <a:ext uri="{FF2B5EF4-FFF2-40B4-BE49-F238E27FC236}">
                <a16:creationId xmlns:a16="http://schemas.microsoft.com/office/drawing/2014/main" id="{448CE181-F22C-6F9D-971D-7D4E147509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7276" y="3596805"/>
            <a:ext cx="5137448" cy="1621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388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F7FC2-937D-2538-0A34-8476E657B4D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EF93D0E-1650-D85E-A83E-4121DC96D00A}"/>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Impedantie</a:t>
            </a:r>
          </a:p>
        </p:txBody>
      </p:sp>
      <p:sp>
        <p:nvSpPr>
          <p:cNvPr id="4" name="Tijdelijke aanduiding voor tekst 3">
            <a:extLst>
              <a:ext uri="{FF2B5EF4-FFF2-40B4-BE49-F238E27FC236}">
                <a16:creationId xmlns:a16="http://schemas.microsoft.com/office/drawing/2014/main" id="{D5EF69FE-2736-1278-C540-F2DB5BB51A82}"/>
              </a:ext>
            </a:extLst>
          </p:cNvPr>
          <p:cNvSpPr>
            <a:spLocks noGrp="1"/>
          </p:cNvSpPr>
          <p:nvPr>
            <p:ph type="body" sz="quarter" idx="17"/>
          </p:nvPr>
        </p:nvSpPr>
        <p:spPr>
          <a:xfrm>
            <a:off x="1282391" y="2007220"/>
            <a:ext cx="9752226" cy="4299497"/>
          </a:xfrm>
        </p:spPr>
        <p:txBody>
          <a:bodyPr rtlCol="0">
            <a:normAutofit fontScale="92500"/>
          </a:bodyPr>
          <a:lstStyle>
            <a:defPPr>
              <a:defRPr lang="nl-NL"/>
            </a:defPPr>
          </a:lstStyle>
          <a:p>
            <a:pPr algn="l" fontAlgn="ctr"/>
            <a:r>
              <a:rPr lang="nl-NL" dirty="0"/>
              <a:t>De impedantie van een antenne is de weerstand tegen elektrische stroom en moet overeenkomen met de impedantie van de aangesloten zender of ontvanger voor optimale overdracht. </a:t>
            </a:r>
          </a:p>
          <a:p>
            <a:pPr algn="l"/>
            <a:r>
              <a:rPr lang="nl-NL" dirty="0"/>
              <a:t>De impedantie van een antenne is de weerstand die de antenne biedt aan een elektrisch signaal, en wordt uitgedrukt in ohm (Ω). Het combineert elektrische weerstand en </a:t>
            </a:r>
            <a:r>
              <a:rPr lang="nl-NL" dirty="0" err="1"/>
              <a:t>reactantie</a:t>
            </a:r>
            <a:r>
              <a:rPr lang="nl-NL" dirty="0"/>
              <a:t> (wisselspanningsgedrag).</a:t>
            </a:r>
          </a:p>
          <a:p>
            <a:pPr algn="l">
              <a:lnSpc>
                <a:spcPct val="100000"/>
              </a:lnSpc>
            </a:pPr>
            <a:r>
              <a:rPr lang="nl-NL" b="1" dirty="0"/>
              <a:t>Waarom is de juiste impedantie belangrijk?</a:t>
            </a:r>
            <a:br>
              <a:rPr lang="nl-NL" dirty="0"/>
            </a:br>
            <a:r>
              <a:rPr lang="nl-NL" dirty="0"/>
              <a:t>Als de impedantie van de antenne niet goed overeenkomt met die van de zender of ontvanger (meestal 50 Ω), dan wordt een deel van het signaal teruggekaatst. Dit zorgt voor vermogensverlies en kan apparatuur zelfs beschadigen. Een goede impedantiematching zorgt dus voor maximale signaaloverdracht en efficiëntie.</a:t>
            </a:r>
          </a:p>
          <a:p>
            <a:pPr algn="l" fontAlgn="ctr"/>
            <a:endParaRPr lang="nl-NL" dirty="0"/>
          </a:p>
          <a:p>
            <a:pPr algn="l" rtl="0"/>
            <a:endParaRPr lang="nl-NL" dirty="0"/>
          </a:p>
          <a:p>
            <a:pPr algn="l" rtl="0"/>
            <a:endParaRPr lang="nl-NL" dirty="0"/>
          </a:p>
        </p:txBody>
      </p:sp>
    </p:spTree>
    <p:extLst>
      <p:ext uri="{BB962C8B-B14F-4D97-AF65-F5344CB8AC3E}">
        <p14:creationId xmlns:p14="http://schemas.microsoft.com/office/powerpoint/2010/main" val="1970373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7E6A7-5BED-B65B-AF9A-2E1B147F4570}"/>
            </a:ext>
          </a:extLst>
        </p:cNvPr>
        <p:cNvGrpSpPr/>
        <p:nvPr/>
      </p:nvGrpSpPr>
      <p:grpSpPr>
        <a:xfrm>
          <a:off x="0" y="0"/>
          <a:ext cx="0" cy="0"/>
          <a:chOff x="0" y="0"/>
          <a:chExt cx="0" cy="0"/>
        </a:xfrm>
      </p:grpSpPr>
      <p:pic>
        <p:nvPicPr>
          <p:cNvPr id="2052" name="Picture 4" descr="Maco V5000A CB Base antenne">
            <a:extLst>
              <a:ext uri="{FF2B5EF4-FFF2-40B4-BE49-F238E27FC236}">
                <a16:creationId xmlns:a16="http://schemas.microsoft.com/office/drawing/2014/main" id="{2DD6661F-9506-0DFC-724B-9D311F427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5872" y="2772566"/>
            <a:ext cx="1309836" cy="162637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ABB686DD-5994-61F3-606E-25F07E33EE2B}"/>
              </a:ext>
            </a:extLst>
          </p:cNvPr>
          <p:cNvSpPr>
            <a:spLocks noGrp="1"/>
          </p:cNvSpPr>
          <p:nvPr>
            <p:ph type="title"/>
          </p:nvPr>
        </p:nvSpPr>
        <p:spPr>
          <a:xfrm>
            <a:off x="936702" y="301083"/>
            <a:ext cx="10404088" cy="2062555"/>
          </a:xfrm>
        </p:spPr>
        <p:txBody>
          <a:bodyPr rtlCol="0" anchor="t" anchorCtr="0"/>
          <a:lstStyle>
            <a:defPPr>
              <a:defRPr lang="nl-NL"/>
            </a:defPPr>
          </a:lstStyle>
          <a:p>
            <a:pPr algn="l"/>
            <a:r>
              <a:rPr lang="nl-NL" sz="3200" dirty="0"/>
              <a:t>14 juni 2025 – Antennes</a:t>
            </a:r>
            <a:br>
              <a:rPr lang="nl-NL" sz="3200" dirty="0"/>
            </a:br>
            <a:br>
              <a:rPr lang="nl-NL" sz="3200" dirty="0"/>
            </a:br>
            <a:r>
              <a:rPr lang="nl-NL" sz="3200" dirty="0"/>
              <a:t>TYPES ANTENNES</a:t>
            </a:r>
            <a:br>
              <a:rPr lang="nl-NL" sz="3200" dirty="0"/>
            </a:br>
            <a:br>
              <a:rPr lang="nl-NL" sz="3200" dirty="0"/>
            </a:br>
            <a:endParaRPr lang="nl-NL" sz="3200" dirty="0"/>
          </a:p>
        </p:txBody>
      </p:sp>
      <p:sp>
        <p:nvSpPr>
          <p:cNvPr id="4" name="Tijdelijke aanduiding voor tekst 3">
            <a:extLst>
              <a:ext uri="{FF2B5EF4-FFF2-40B4-BE49-F238E27FC236}">
                <a16:creationId xmlns:a16="http://schemas.microsoft.com/office/drawing/2014/main" id="{C3A12F86-6915-0C20-B925-585DD8F578E1}"/>
              </a:ext>
            </a:extLst>
          </p:cNvPr>
          <p:cNvSpPr>
            <a:spLocks noGrp="1"/>
          </p:cNvSpPr>
          <p:nvPr>
            <p:ph type="body" sz="quarter" idx="17"/>
          </p:nvPr>
        </p:nvSpPr>
        <p:spPr>
          <a:xfrm>
            <a:off x="1282390" y="2007220"/>
            <a:ext cx="7504771" cy="4427033"/>
          </a:xfrm>
        </p:spPr>
        <p:txBody>
          <a:bodyPr rtlCol="0">
            <a:normAutofit/>
          </a:bodyPr>
          <a:lstStyle>
            <a:defPPr>
              <a:defRPr lang="nl-NL"/>
            </a:defPPr>
          </a:lstStyle>
          <a:p>
            <a:pPr algn="l">
              <a:lnSpc>
                <a:spcPct val="110000"/>
              </a:lnSpc>
            </a:pPr>
            <a:r>
              <a:rPr lang="nl-NL" sz="1600" b="1" dirty="0"/>
              <a:t>Dipoolantenne: </a:t>
            </a:r>
            <a:br>
              <a:rPr lang="nl-NL" sz="1600" b="1" dirty="0"/>
            </a:br>
            <a:r>
              <a:rPr lang="nl-NL" sz="1600" dirty="0"/>
              <a:t>Een van de eenvoudigste en populairste types, dipoolantennes bestaan uit twee geleiders van gelijke lengte. Ze zijn veelzijdig en kunnen voor verschillende frequenties worden gebruikt.</a:t>
            </a:r>
          </a:p>
          <a:p>
            <a:pPr algn="l">
              <a:lnSpc>
                <a:spcPct val="110000"/>
              </a:lnSpc>
            </a:pPr>
            <a:r>
              <a:rPr lang="nl-NL" sz="1600" b="1" dirty="0"/>
              <a:t>Verticale antenne: </a:t>
            </a:r>
            <a:br>
              <a:rPr lang="nl-NL" sz="1600" dirty="0"/>
            </a:br>
            <a:r>
              <a:rPr lang="nl-NL" sz="1600" dirty="0"/>
              <a:t>Deze antennes worden vaak gebruikt voor mobiele of draagbare operaties. Ze zijn compact en kunnen op kleine ruimtes worden gemonteerd, wat ze ideaal maakt voor beperkte gebieden.</a:t>
            </a:r>
          </a:p>
          <a:p>
            <a:pPr algn="l">
              <a:lnSpc>
                <a:spcPct val="110000"/>
              </a:lnSpc>
            </a:pPr>
            <a:r>
              <a:rPr lang="nl-NL" sz="1600" b="1" dirty="0" err="1"/>
              <a:t>Yagi-antene</a:t>
            </a:r>
            <a:r>
              <a:rPr lang="nl-NL" sz="1600" b="1" dirty="0"/>
              <a:t>: </a:t>
            </a:r>
            <a:br>
              <a:rPr lang="nl-NL" sz="1600" dirty="0"/>
            </a:br>
            <a:r>
              <a:rPr lang="nl-NL" sz="1600" dirty="0"/>
              <a:t>Bekend om zijn richtinggevende capaciteiten, is de </a:t>
            </a:r>
            <a:r>
              <a:rPr lang="nl-NL" sz="1600" dirty="0" err="1"/>
              <a:t>Yagi-antene</a:t>
            </a:r>
            <a:r>
              <a:rPr lang="nl-NL" sz="1600" dirty="0"/>
              <a:t> uitstekend voor communicatie op lange afstand. Het is echter complexer om te bouwen.</a:t>
            </a:r>
          </a:p>
          <a:p>
            <a:pPr algn="l">
              <a:lnSpc>
                <a:spcPct val="110000"/>
              </a:lnSpc>
            </a:pPr>
            <a:r>
              <a:rPr lang="nl-NL" sz="1600" b="1" dirty="0"/>
              <a:t>End-</a:t>
            </a:r>
            <a:r>
              <a:rPr lang="nl-NL" sz="1600" b="1" dirty="0" err="1"/>
              <a:t>fed</a:t>
            </a:r>
            <a:r>
              <a:rPr lang="nl-NL" sz="1600" b="1" dirty="0"/>
              <a:t> antenne: </a:t>
            </a:r>
            <a:br>
              <a:rPr lang="nl-NL" sz="1600" dirty="0"/>
            </a:br>
            <a:r>
              <a:rPr lang="nl-NL" sz="1600" dirty="0"/>
              <a:t>Dit type staat eenvoudigere installaties toe en is geweldig voor draagbare operaties. Het vereist een aanpassingsomvormer voor optimale prestaties.</a:t>
            </a:r>
          </a:p>
        </p:txBody>
      </p:sp>
      <p:pic>
        <p:nvPicPr>
          <p:cNvPr id="2050" name="Picture 2" descr="Broadcast AM -SSB T Antenne 3.5-30MHz">
            <a:extLst>
              <a:ext uri="{FF2B5EF4-FFF2-40B4-BE49-F238E27FC236}">
                <a16:creationId xmlns:a16="http://schemas.microsoft.com/office/drawing/2014/main" id="{979D3A9D-AC86-ABF8-F7A1-324402AE52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2555" b="27944"/>
          <a:stretch>
            <a:fillRect/>
          </a:stretch>
        </p:blipFill>
        <p:spPr bwMode="auto">
          <a:xfrm>
            <a:off x="9092890" y="1823877"/>
            <a:ext cx="1967659" cy="125880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M2 Antennas 432-6WL M2 Antennas 432-6WL 70cm Yagi Antennas | DX Engineering">
            <a:extLst>
              <a:ext uri="{FF2B5EF4-FFF2-40B4-BE49-F238E27FC236}">
                <a16:creationId xmlns:a16="http://schemas.microsoft.com/office/drawing/2014/main" id="{5DDA5C5C-D43F-9AC4-AB7E-835642D5BB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87161" y="4398945"/>
            <a:ext cx="1898711" cy="111644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10/20/40 Endfed antenne kit, inclusief 100 Watt 1:49 Trafo - HF kits">
            <a:extLst>
              <a:ext uri="{FF2B5EF4-FFF2-40B4-BE49-F238E27FC236}">
                <a16:creationId xmlns:a16="http://schemas.microsoft.com/office/drawing/2014/main" id="{49126686-ACDA-D373-1824-65507B0AF4A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453" r="15854" b="4540"/>
          <a:stretch>
            <a:fillRect/>
          </a:stretch>
        </p:blipFill>
        <p:spPr bwMode="auto">
          <a:xfrm>
            <a:off x="10593658" y="4696837"/>
            <a:ext cx="1402049" cy="1816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181319"/>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892859_TF89338750_Win32" id="{B797488B-4FF2-46C2-AE52-E2C8B3BB3A4D}" vid="{DAA26120-E532-46CD-BFD2-55F600790C28}"/>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BD9919-8F5A-4B99-83E1-E90FE1DCF2E1}">
  <ds:schemaRefs>
    <ds:schemaRef ds:uri="http://schemas.microsoft.com/sharepoint/v3/contenttype/forms"/>
  </ds:schemaRefs>
</ds:datastoreItem>
</file>

<file path=customXml/itemProps2.xml><?xml version="1.0" encoding="utf-8"?>
<ds:datastoreItem xmlns:ds="http://schemas.openxmlformats.org/officeDocument/2006/customXml" ds:itemID="{80E87F72-70BF-43BC-A0D4-53665DC1267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52D646E0-DCC8-4209-B539-AA58186B68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Galaxy-presentatie</Template>
  <TotalTime>344</TotalTime>
  <Words>1244</Words>
  <Application>Microsoft Office PowerPoint</Application>
  <PresentationFormat>Breedbeeld</PresentationFormat>
  <Paragraphs>107</Paragraphs>
  <Slides>19</Slides>
  <Notes>19</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19</vt:i4>
      </vt:variant>
    </vt:vector>
  </HeadingPairs>
  <TitlesOfParts>
    <vt:vector size="23" baseType="lpstr">
      <vt:lpstr>Arial</vt:lpstr>
      <vt:lpstr>Calibri</vt:lpstr>
      <vt:lpstr>Univers</vt:lpstr>
      <vt:lpstr>GradientVTI</vt:lpstr>
      <vt:lpstr>Uitdagende Scoutingtechnieken Communicatietechnieken</vt:lpstr>
      <vt:lpstr>Uitdagende Scoutingtechnieken Communicatietechnieken</vt:lpstr>
      <vt:lpstr>14 juni 2025 - Antennes</vt:lpstr>
      <vt:lpstr>14 juni 2025 – Antennes  HET BELANG VAN ANTENNES</vt:lpstr>
      <vt:lpstr>14 juni 2025 – Antennes  Korte introductie</vt:lpstr>
      <vt:lpstr>14 juni 2025 – Antennes  Resonantie</vt:lpstr>
      <vt:lpstr>14 juni 2025 – Antennes  Resonantie</vt:lpstr>
      <vt:lpstr>14 juni 2025 – Antennes  Impedantie</vt:lpstr>
      <vt:lpstr>14 juni 2025 – Antennes  TYPES ANTENNES  </vt:lpstr>
      <vt:lpstr>14 juni 2025 – Antennes  BELANGRIJKE FUNCTIES VAN ANTENNES </vt:lpstr>
      <vt:lpstr>14 juni 2025 – Antennes  Stralingspatroon</vt:lpstr>
      <vt:lpstr>14 juni 2025 – Antennes  Stralingspatroon</vt:lpstr>
      <vt:lpstr>14 juni 2025 – Antennes Maar dat is nog niet alles:  </vt:lpstr>
      <vt:lpstr>14 juni 2025 – Antennes  samenvatting:  </vt:lpstr>
      <vt:lpstr>14 juni 2025 – Antennes  Wat is dan het gevolg?:  </vt:lpstr>
      <vt:lpstr>14 juni 2025 – Antennes  Wat is dan het gevolg?:  </vt:lpstr>
      <vt:lpstr>Uitdagende Scoutingtechnieken Communicatietechnieken</vt:lpstr>
      <vt:lpstr>Uitdagende Scoutingtechnieken Communicatietechnieken</vt:lpstr>
      <vt:lpstr>Bedankt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 PA1AW</dc:creator>
  <cp:lastModifiedBy>Alex PA1AW</cp:lastModifiedBy>
  <cp:revision>41</cp:revision>
  <dcterms:created xsi:type="dcterms:W3CDTF">2025-03-19T19:18:08Z</dcterms:created>
  <dcterms:modified xsi:type="dcterms:W3CDTF">2025-06-14T09:05:34Z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